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2" r:id="rId7"/>
    <p:sldId id="260" r:id="rId8"/>
    <p:sldId id="261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Style à thème 2 - Accentuation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ard-Froment Cédric" userId="ad66d363-25ad-4a95-9203-c708c6d2d0f7" providerId="ADAL" clId="{EFA198CB-C871-460C-8486-416D898B0CF4}"/>
    <pc:docChg chg="modSld">
      <pc:chgData name="Ricard-Froment Cédric" userId="ad66d363-25ad-4a95-9203-c708c6d2d0f7" providerId="ADAL" clId="{EFA198CB-C871-460C-8486-416D898B0CF4}" dt="2023-10-03T15:00:05.104" v="0"/>
      <pc:docMkLst>
        <pc:docMk/>
      </pc:docMkLst>
      <pc:sldChg chg="modSp">
        <pc:chgData name="Ricard-Froment Cédric" userId="ad66d363-25ad-4a95-9203-c708c6d2d0f7" providerId="ADAL" clId="{EFA198CB-C871-460C-8486-416D898B0CF4}" dt="2023-10-03T15:00:05.104" v="0"/>
        <pc:sldMkLst>
          <pc:docMk/>
          <pc:sldMk cId="1625046678" sldId="261"/>
        </pc:sldMkLst>
        <pc:spChg chg="mod">
          <ac:chgData name="Ricard-Froment Cédric" userId="ad66d363-25ad-4a95-9203-c708c6d2d0f7" providerId="ADAL" clId="{EFA198CB-C871-460C-8486-416D898B0CF4}" dt="2023-10-03T15:00:05.104" v="0"/>
          <ac:spMkLst>
            <pc:docMk/>
            <pc:sldMk cId="1625046678" sldId="261"/>
            <ac:spMk id="14" creationId="{44293213-9934-F1EE-B581-C99BFA1068A9}"/>
          </ac:spMkLst>
        </pc:spChg>
        <pc:grpChg chg="mod">
          <ac:chgData name="Ricard-Froment Cédric" userId="ad66d363-25ad-4a95-9203-c708c6d2d0f7" providerId="ADAL" clId="{EFA198CB-C871-460C-8486-416D898B0CF4}" dt="2023-10-03T15:00:05.104" v="0"/>
          <ac:grpSpMkLst>
            <pc:docMk/>
            <pc:sldMk cId="1625046678" sldId="261"/>
            <ac:grpSpMk id="15" creationId="{1531CDFA-0CA6-A7FF-A25E-FBD0ADE3F26D}"/>
          </ac:grpSpMkLst>
        </pc:grpChg>
      </pc:sldChg>
    </pc:docChg>
  </pc:docChgLst>
  <pc:docChgLst>
    <pc:chgData name="Gamache Edith" userId="S::gamachee@cssd.gouv.qc.ca::2ab1515e-2184-447b-a475-357d532dc98a" providerId="AD" clId="Web-{3B3DD215-E02D-8638-1362-10CADF8FF0FE}"/>
    <pc:docChg chg="modSld">
      <pc:chgData name="Gamache Edith" userId="S::gamachee@cssd.gouv.qc.ca::2ab1515e-2184-447b-a475-357d532dc98a" providerId="AD" clId="Web-{3B3DD215-E02D-8638-1362-10CADF8FF0FE}" dt="2024-04-02T13:24:44.914" v="59"/>
      <pc:docMkLst>
        <pc:docMk/>
      </pc:docMkLst>
      <pc:sldChg chg="modSp">
        <pc:chgData name="Gamache Edith" userId="S::gamachee@cssd.gouv.qc.ca::2ab1515e-2184-447b-a475-357d532dc98a" providerId="AD" clId="Web-{3B3DD215-E02D-8638-1362-10CADF8FF0FE}" dt="2024-04-02T13:24:44.914" v="59"/>
        <pc:sldMkLst>
          <pc:docMk/>
          <pc:sldMk cId="3047090035" sldId="257"/>
        </pc:sldMkLst>
        <pc:graphicFrameChg chg="mod modGraphic">
          <ac:chgData name="Gamache Edith" userId="S::gamachee@cssd.gouv.qc.ca::2ab1515e-2184-447b-a475-357d532dc98a" providerId="AD" clId="Web-{3B3DD215-E02D-8638-1362-10CADF8FF0FE}" dt="2024-04-02T13:24:44.914" v="59"/>
          <ac:graphicFrameMkLst>
            <pc:docMk/>
            <pc:sldMk cId="3047090035" sldId="257"/>
            <ac:graphicFrameMk id="3" creationId="{96ED2F5A-8FC6-C830-E58C-9607AFC7B9FA}"/>
          </ac:graphicFrameMkLst>
        </pc:graphicFrameChg>
      </pc:sldChg>
    </pc:docChg>
  </pc:docChgLst>
  <pc:docChgLst>
    <pc:chgData name="Gamache Edith" userId="2ab1515e-2184-447b-a475-357d532dc98a" providerId="ADAL" clId="{F667D7D7-6D5D-46D7-804E-CDBCCB69521F}"/>
    <pc:docChg chg="modSld">
      <pc:chgData name="Gamache Edith" userId="2ab1515e-2184-447b-a475-357d532dc98a" providerId="ADAL" clId="{F667D7D7-6D5D-46D7-804E-CDBCCB69521F}" dt="2023-09-18T18:02:51.572" v="4" actId="20577"/>
      <pc:docMkLst>
        <pc:docMk/>
      </pc:docMkLst>
      <pc:sldChg chg="modSp">
        <pc:chgData name="Gamache Edith" userId="2ab1515e-2184-447b-a475-357d532dc98a" providerId="ADAL" clId="{F667D7D7-6D5D-46D7-804E-CDBCCB69521F}" dt="2023-09-18T18:02:51.572" v="4" actId="20577"/>
        <pc:sldMkLst>
          <pc:docMk/>
          <pc:sldMk cId="3784089036" sldId="256"/>
        </pc:sldMkLst>
        <pc:graphicFrameChg chg="modGraphic">
          <ac:chgData name="Gamache Edith" userId="2ab1515e-2184-447b-a475-357d532dc98a" providerId="ADAL" clId="{F667D7D7-6D5D-46D7-804E-CDBCCB69521F}" dt="2023-09-18T18:02:51.572" v="4" actId="20577"/>
          <ac:graphicFrameMkLst>
            <pc:docMk/>
            <pc:sldMk cId="3784089036" sldId="256"/>
            <ac:graphicFrameMk id="5" creationId="{005DFECB-04F3-C7F2-CB57-3B7940A920BF}"/>
          </ac:graphicFrameMkLst>
        </pc:graphicFrameChg>
      </pc:sldChg>
    </pc:docChg>
  </pc:docChgLst>
  <pc:docChgLst>
    <pc:chgData name="Parent Carolyne" userId="S::parentc1@cssd.gouv.qc.ca::34c21c2e-483a-4e81-9b56-59a6d01fc315" providerId="AD" clId="Web-{6ED028BC-2840-00EC-26D2-5F1E140E4D63}"/>
    <pc:docChg chg="modSld">
      <pc:chgData name="Parent Carolyne" userId="S::parentc1@cssd.gouv.qc.ca::34c21c2e-483a-4e81-9b56-59a6d01fc315" providerId="AD" clId="Web-{6ED028BC-2840-00EC-26D2-5F1E140E4D63}" dt="2024-05-21T13:22:20.232" v="876"/>
      <pc:docMkLst>
        <pc:docMk/>
      </pc:docMkLst>
      <pc:sldChg chg="modSp">
        <pc:chgData name="Parent Carolyne" userId="S::parentc1@cssd.gouv.qc.ca::34c21c2e-483a-4e81-9b56-59a6d01fc315" providerId="AD" clId="Web-{6ED028BC-2840-00EC-26D2-5F1E140E4D63}" dt="2024-05-21T13:22:20.232" v="876"/>
        <pc:sldMkLst>
          <pc:docMk/>
          <pc:sldMk cId="3047090035" sldId="257"/>
        </pc:sldMkLst>
        <pc:spChg chg="mod">
          <ac:chgData name="Parent Carolyne" userId="S::parentc1@cssd.gouv.qc.ca::34c21c2e-483a-4e81-9b56-59a6d01fc315" providerId="AD" clId="Web-{6ED028BC-2840-00EC-26D2-5F1E140E4D63}" dt="2024-05-21T12:56:05.395" v="446" actId="20577"/>
          <ac:spMkLst>
            <pc:docMk/>
            <pc:sldMk cId="3047090035" sldId="257"/>
            <ac:spMk id="15" creationId="{F3060C83-F051-4F0E-ABAD-AA0DFC48B218}"/>
          </ac:spMkLst>
        </pc:spChg>
        <pc:graphicFrameChg chg="mod modGraphic">
          <ac:chgData name="Parent Carolyne" userId="S::parentc1@cssd.gouv.qc.ca::34c21c2e-483a-4e81-9b56-59a6d01fc315" providerId="AD" clId="Web-{6ED028BC-2840-00EC-26D2-5F1E140E4D63}" dt="2024-05-21T13:22:20.232" v="876"/>
          <ac:graphicFrameMkLst>
            <pc:docMk/>
            <pc:sldMk cId="3047090035" sldId="257"/>
            <ac:graphicFrameMk id="3" creationId="{96ED2F5A-8FC6-C830-E58C-9607AFC7B9FA}"/>
          </ac:graphicFrameMkLst>
        </pc:graphicFrameChg>
      </pc:sldChg>
      <pc:sldChg chg="modSp">
        <pc:chgData name="Parent Carolyne" userId="S::parentc1@cssd.gouv.qc.ca::34c21c2e-483a-4e81-9b56-59a6d01fc315" providerId="AD" clId="Web-{6ED028BC-2840-00EC-26D2-5F1E140E4D63}" dt="2024-05-21T13:18:59.354" v="814"/>
        <pc:sldMkLst>
          <pc:docMk/>
          <pc:sldMk cId="2881042313" sldId="260"/>
        </pc:sldMkLst>
        <pc:graphicFrameChg chg="mod modGraphic">
          <ac:chgData name="Parent Carolyne" userId="S::parentc1@cssd.gouv.qc.ca::34c21c2e-483a-4e81-9b56-59a6d01fc315" providerId="AD" clId="Web-{6ED028BC-2840-00EC-26D2-5F1E140E4D63}" dt="2024-05-21T13:18:59.354" v="814"/>
          <ac:graphicFrameMkLst>
            <pc:docMk/>
            <pc:sldMk cId="2881042313" sldId="260"/>
            <ac:graphicFrameMk id="2" creationId="{BBD5A192-3C15-4A20-ABFD-EF66ECB71FB8}"/>
          </ac:graphicFrameMkLst>
        </pc:graphicFrameChg>
      </pc:sldChg>
    </pc:docChg>
  </pc:docChgLst>
  <pc:docChgLst>
    <pc:chgData name="Ricard-Froment Cédric" userId="S::ricardfromentc@cssd.gouv.qc.ca::ad66d363-25ad-4a95-9203-c708c6d2d0f7" providerId="AD" clId="Web-{8B3CCCA0-1BC9-457D-9C5C-750ADE0AC64F}"/>
    <pc:docChg chg="modSld">
      <pc:chgData name="Ricard-Froment Cédric" userId="S::ricardfromentc@cssd.gouv.qc.ca::ad66d363-25ad-4a95-9203-c708c6d2d0f7" providerId="AD" clId="Web-{8B3CCCA0-1BC9-457D-9C5C-750ADE0AC64F}" dt="2023-09-18T17:53:48.183" v="65"/>
      <pc:docMkLst>
        <pc:docMk/>
      </pc:docMkLst>
      <pc:sldChg chg="modSp">
        <pc:chgData name="Ricard-Froment Cédric" userId="S::ricardfromentc@cssd.gouv.qc.ca::ad66d363-25ad-4a95-9203-c708c6d2d0f7" providerId="AD" clId="Web-{8B3CCCA0-1BC9-457D-9C5C-750ADE0AC64F}" dt="2023-09-18T17:53:48.183" v="65"/>
        <pc:sldMkLst>
          <pc:docMk/>
          <pc:sldMk cId="3784089036" sldId="256"/>
        </pc:sldMkLst>
        <pc:graphicFrameChg chg="mod modGraphic">
          <ac:chgData name="Ricard-Froment Cédric" userId="S::ricardfromentc@cssd.gouv.qc.ca::ad66d363-25ad-4a95-9203-c708c6d2d0f7" providerId="AD" clId="Web-{8B3CCCA0-1BC9-457D-9C5C-750ADE0AC64F}" dt="2023-09-18T17:53:48.183" v="65"/>
          <ac:graphicFrameMkLst>
            <pc:docMk/>
            <pc:sldMk cId="3784089036" sldId="256"/>
            <ac:graphicFrameMk id="5" creationId="{005DFECB-04F3-C7F2-CB57-3B7940A920BF}"/>
          </ac:graphicFrameMkLst>
        </pc:graphicFrameChg>
      </pc:sldChg>
    </pc:docChg>
  </pc:docChgLst>
  <pc:docChgLst>
    <pc:chgData name="Marcoux-Emond Cassandra" userId="S::marcouxemondc@cssd.gouv.qc.ca::2be8a0c0-1ad4-4d10-b54a-f2f77f760845" providerId="AD" clId="Web-{8384F897-4DD8-A92C-501F-613FA16F40F7}"/>
    <pc:docChg chg="modSld">
      <pc:chgData name="Marcoux-Emond Cassandra" userId="S::marcouxemondc@cssd.gouv.qc.ca::2be8a0c0-1ad4-4d10-b54a-f2f77f760845" providerId="AD" clId="Web-{8384F897-4DD8-A92C-501F-613FA16F40F7}" dt="2024-10-17T13:25:35.852" v="3"/>
      <pc:docMkLst>
        <pc:docMk/>
      </pc:docMkLst>
      <pc:sldChg chg="modSp">
        <pc:chgData name="Marcoux-Emond Cassandra" userId="S::marcouxemondc@cssd.gouv.qc.ca::2be8a0c0-1ad4-4d10-b54a-f2f77f760845" providerId="AD" clId="Web-{8384F897-4DD8-A92C-501F-613FA16F40F7}" dt="2024-10-17T13:25:35.852" v="3"/>
        <pc:sldMkLst>
          <pc:docMk/>
          <pc:sldMk cId="3784089036" sldId="256"/>
        </pc:sldMkLst>
        <pc:graphicFrameChg chg="mod modGraphic">
          <ac:chgData name="Marcoux-Emond Cassandra" userId="S::marcouxemondc@cssd.gouv.qc.ca::2be8a0c0-1ad4-4d10-b54a-f2f77f760845" providerId="AD" clId="Web-{8384F897-4DD8-A92C-501F-613FA16F40F7}" dt="2024-10-17T13:25:35.852" v="3"/>
          <ac:graphicFrameMkLst>
            <pc:docMk/>
            <pc:sldMk cId="3784089036" sldId="256"/>
            <ac:graphicFrameMk id="5" creationId="{005DFECB-04F3-C7F2-CB57-3B7940A920BF}"/>
          </ac:graphicFrameMkLst>
        </pc:graphicFrameChg>
      </pc:sldChg>
    </pc:docChg>
  </pc:docChgLst>
  <pc:docChgLst>
    <pc:chgData name="Ricard-Froment Cédric" userId="S::ricardfromentc@cssd.gouv.qc.ca::ad66d363-25ad-4a95-9203-c708c6d2d0f7" providerId="AD" clId="Web-{9EAD8A4A-29A7-4DF5-9CF5-795E68245564}"/>
    <pc:docChg chg="modSld">
      <pc:chgData name="Ricard-Froment Cédric" userId="S::ricardfromentc@cssd.gouv.qc.ca::ad66d363-25ad-4a95-9203-c708c6d2d0f7" providerId="AD" clId="Web-{9EAD8A4A-29A7-4DF5-9CF5-795E68245564}" dt="2023-09-20T15:01:20.449" v="1"/>
      <pc:docMkLst>
        <pc:docMk/>
      </pc:docMkLst>
      <pc:sldChg chg="modSp">
        <pc:chgData name="Ricard-Froment Cédric" userId="S::ricardfromentc@cssd.gouv.qc.ca::ad66d363-25ad-4a95-9203-c708c6d2d0f7" providerId="AD" clId="Web-{9EAD8A4A-29A7-4DF5-9CF5-795E68245564}" dt="2023-09-20T15:01:20.449" v="1"/>
        <pc:sldMkLst>
          <pc:docMk/>
          <pc:sldMk cId="3784089036" sldId="256"/>
        </pc:sldMkLst>
        <pc:graphicFrameChg chg="mod modGraphic">
          <ac:chgData name="Ricard-Froment Cédric" userId="S::ricardfromentc@cssd.gouv.qc.ca::ad66d363-25ad-4a95-9203-c708c6d2d0f7" providerId="AD" clId="Web-{9EAD8A4A-29A7-4DF5-9CF5-795E68245564}" dt="2023-09-20T15:01:20.449" v="1"/>
          <ac:graphicFrameMkLst>
            <pc:docMk/>
            <pc:sldMk cId="3784089036" sldId="256"/>
            <ac:graphicFrameMk id="5" creationId="{005DFECB-04F3-C7F2-CB57-3B7940A920BF}"/>
          </ac:graphicFrameMkLst>
        </pc:graphicFrameChg>
      </pc:sldChg>
    </pc:docChg>
  </pc:docChgLst>
  <pc:docChgLst>
    <pc:chgData name="Ricard-Froment Cédric" userId="S::ricardfromentc@cssd.gouv.qc.ca::ad66d363-25ad-4a95-9203-c708c6d2d0f7" providerId="AD" clId="Web-{A1E5E16F-FE70-4FD8-AF03-BA8B3111F8A7}"/>
    <pc:docChg chg="addSld">
      <pc:chgData name="Ricard-Froment Cédric" userId="S::ricardfromentc@cssd.gouv.qc.ca::ad66d363-25ad-4a95-9203-c708c6d2d0f7" providerId="AD" clId="Web-{A1E5E16F-FE70-4FD8-AF03-BA8B3111F8A7}" dt="2023-09-20T14:44:08.758" v="0"/>
      <pc:docMkLst>
        <pc:docMk/>
      </pc:docMkLst>
      <pc:sldChg chg="add">
        <pc:chgData name="Ricard-Froment Cédric" userId="S::ricardfromentc@cssd.gouv.qc.ca::ad66d363-25ad-4a95-9203-c708c6d2d0f7" providerId="AD" clId="Web-{A1E5E16F-FE70-4FD8-AF03-BA8B3111F8A7}" dt="2023-09-20T14:44:08.758" v="0"/>
        <pc:sldMkLst>
          <pc:docMk/>
          <pc:sldMk cId="1625046678" sldId="261"/>
        </pc:sldMkLst>
      </pc:sldChg>
    </pc:docChg>
  </pc:docChgLst>
  <pc:docChgLst>
    <pc:chgData name="Gamache Edith" userId="S::gamachee@cssd.gouv.qc.ca::2ab1515e-2184-447b-a475-357d532dc98a" providerId="AD" clId="Web-{16BDFAFA-0FD4-8932-0BDC-03B75D0DFBB3}"/>
    <pc:docChg chg="addSld">
      <pc:chgData name="Gamache Edith" userId="S::gamachee@cssd.gouv.qc.ca::2ab1515e-2184-447b-a475-357d532dc98a" providerId="AD" clId="Web-{16BDFAFA-0FD4-8932-0BDC-03B75D0DFBB3}" dt="2023-09-18T17:52:03.202" v="0"/>
      <pc:docMkLst>
        <pc:docMk/>
      </pc:docMkLst>
    </pc:docChg>
  </pc:docChgLst>
  <pc:docChgLst>
    <pc:chgData name="Gamache Edith" userId="S::gamachee@cssd.gouv.qc.ca::2ab1515e-2184-447b-a475-357d532dc98a" providerId="AD" clId="Web-{0D2DFB0D-9698-01F6-06C5-CF3F80F5AA75}"/>
    <pc:docChg chg="modSld">
      <pc:chgData name="Gamache Edith" userId="S::gamachee@cssd.gouv.qc.ca::2ab1515e-2184-447b-a475-357d532dc98a" providerId="AD" clId="Web-{0D2DFB0D-9698-01F6-06C5-CF3F80F5AA75}" dt="2024-10-22T23:32:19.806" v="285"/>
      <pc:docMkLst>
        <pc:docMk/>
      </pc:docMkLst>
      <pc:sldChg chg="modSp">
        <pc:chgData name="Gamache Edith" userId="S::gamachee@cssd.gouv.qc.ca::2ab1515e-2184-447b-a475-357d532dc98a" providerId="AD" clId="Web-{0D2DFB0D-9698-01F6-06C5-CF3F80F5AA75}" dt="2024-10-22T23:32:19.806" v="285"/>
        <pc:sldMkLst>
          <pc:docMk/>
          <pc:sldMk cId="3047090035" sldId="257"/>
        </pc:sldMkLst>
        <pc:graphicFrameChg chg="mod modGraphic">
          <ac:chgData name="Gamache Edith" userId="S::gamachee@cssd.gouv.qc.ca::2ab1515e-2184-447b-a475-357d532dc98a" providerId="AD" clId="Web-{0D2DFB0D-9698-01F6-06C5-CF3F80F5AA75}" dt="2024-10-22T23:32:19.806" v="285"/>
          <ac:graphicFrameMkLst>
            <pc:docMk/>
            <pc:sldMk cId="3047090035" sldId="257"/>
            <ac:graphicFrameMk id="3" creationId="{96ED2F5A-8FC6-C830-E58C-9607AFC7B9FA}"/>
          </ac:graphicFrameMkLst>
        </pc:graphicFrameChg>
      </pc:sldChg>
    </pc:docChg>
  </pc:docChgLst>
  <pc:docChgLst>
    <pc:chgData name="Deschâtelets Cynthia" userId="S::deschateletsc@cssd.gouv.qc.ca::74635d15-fad4-4cfe-ab92-d7b3b4d4cabc" providerId="AD" clId="Web-{9E55184A-FBB1-4E8D-A1F0-DB5E89F33912}"/>
    <pc:docChg chg="modSld">
      <pc:chgData name="Deschâtelets Cynthia" userId="S::deschateletsc@cssd.gouv.qc.ca::74635d15-fad4-4cfe-ab92-d7b3b4d4cabc" providerId="AD" clId="Web-{9E55184A-FBB1-4E8D-A1F0-DB5E89F33912}" dt="2024-04-11T14:07:01.065" v="1"/>
      <pc:docMkLst>
        <pc:docMk/>
      </pc:docMkLst>
      <pc:sldChg chg="modSp">
        <pc:chgData name="Deschâtelets Cynthia" userId="S::deschateletsc@cssd.gouv.qc.ca::74635d15-fad4-4cfe-ab92-d7b3b4d4cabc" providerId="AD" clId="Web-{9E55184A-FBB1-4E8D-A1F0-DB5E89F33912}" dt="2024-04-11T14:07:01.065" v="1"/>
        <pc:sldMkLst>
          <pc:docMk/>
          <pc:sldMk cId="3047090035" sldId="257"/>
        </pc:sldMkLst>
        <pc:graphicFrameChg chg="mod modGraphic">
          <ac:chgData name="Deschâtelets Cynthia" userId="S::deschateletsc@cssd.gouv.qc.ca::74635d15-fad4-4cfe-ab92-d7b3b4d4cabc" providerId="AD" clId="Web-{9E55184A-FBB1-4E8D-A1F0-DB5E89F33912}" dt="2024-04-11T14:07:01.065" v="1"/>
          <ac:graphicFrameMkLst>
            <pc:docMk/>
            <pc:sldMk cId="3047090035" sldId="257"/>
            <ac:graphicFrameMk id="3" creationId="{96ED2F5A-8FC6-C830-E58C-9607AFC7B9FA}"/>
          </ac:graphicFrameMkLst>
        </pc:graphicFrameChg>
      </pc:sldChg>
    </pc:docChg>
  </pc:docChgLst>
  <pc:docChgLst>
    <pc:chgData name="Gamache Edith" userId="S::gamachee@cssd.gouv.qc.ca::2ab1515e-2184-447b-a475-357d532dc98a" providerId="AD" clId="Web-{97350488-16B7-1567-9CB3-8237789AF2C6}"/>
    <pc:docChg chg="modSld">
      <pc:chgData name="Gamache Edith" userId="S::gamachee@cssd.gouv.qc.ca::2ab1515e-2184-447b-a475-357d532dc98a" providerId="AD" clId="Web-{97350488-16B7-1567-9CB3-8237789AF2C6}" dt="2024-01-09T21:33:03.539" v="125"/>
      <pc:docMkLst>
        <pc:docMk/>
      </pc:docMkLst>
      <pc:sldChg chg="modSp">
        <pc:chgData name="Gamache Edith" userId="S::gamachee@cssd.gouv.qc.ca::2ab1515e-2184-447b-a475-357d532dc98a" providerId="AD" clId="Web-{97350488-16B7-1567-9CB3-8237789AF2C6}" dt="2024-01-09T21:33:03.539" v="125"/>
        <pc:sldMkLst>
          <pc:docMk/>
          <pc:sldMk cId="3784089036" sldId="256"/>
        </pc:sldMkLst>
        <pc:graphicFrameChg chg="mod modGraphic">
          <ac:chgData name="Gamache Edith" userId="S::gamachee@cssd.gouv.qc.ca::2ab1515e-2184-447b-a475-357d532dc98a" providerId="AD" clId="Web-{97350488-16B7-1567-9CB3-8237789AF2C6}" dt="2024-01-09T21:33:03.539" v="125"/>
          <ac:graphicFrameMkLst>
            <pc:docMk/>
            <pc:sldMk cId="3784089036" sldId="256"/>
            <ac:graphicFrameMk id="5" creationId="{005DFECB-04F3-C7F2-CB57-3B7940A920BF}"/>
          </ac:graphicFrameMkLst>
        </pc:graphicFrameChg>
      </pc:sldChg>
    </pc:docChg>
  </pc:docChgLst>
  <pc:docChgLst>
    <pc:chgData name="Gamache Edith" userId="S::gamachee@cssd.gouv.qc.ca::2ab1515e-2184-447b-a475-357d532dc98a" providerId="AD" clId="Web-{66F2D263-F78A-0DD3-8AE0-6F93A2079843}"/>
    <pc:docChg chg="modSld">
      <pc:chgData name="Gamache Edith" userId="S::gamachee@cssd.gouv.qc.ca::2ab1515e-2184-447b-a475-357d532dc98a" providerId="AD" clId="Web-{66F2D263-F78A-0DD3-8AE0-6F93A2079843}" dt="2024-10-17T00:10:37.282" v="124"/>
      <pc:docMkLst>
        <pc:docMk/>
      </pc:docMkLst>
      <pc:sldChg chg="modSp">
        <pc:chgData name="Gamache Edith" userId="S::gamachee@cssd.gouv.qc.ca::2ab1515e-2184-447b-a475-357d532dc98a" providerId="AD" clId="Web-{66F2D263-F78A-0DD3-8AE0-6F93A2079843}" dt="2024-10-16T23:21:31.806" v="33"/>
        <pc:sldMkLst>
          <pc:docMk/>
          <pc:sldMk cId="3784089036" sldId="256"/>
        </pc:sldMkLst>
        <pc:graphicFrameChg chg="mod modGraphic">
          <ac:chgData name="Gamache Edith" userId="S::gamachee@cssd.gouv.qc.ca::2ab1515e-2184-447b-a475-357d532dc98a" providerId="AD" clId="Web-{66F2D263-F78A-0DD3-8AE0-6F93A2079843}" dt="2024-10-16T23:21:31.806" v="33"/>
          <ac:graphicFrameMkLst>
            <pc:docMk/>
            <pc:sldMk cId="3784089036" sldId="256"/>
            <ac:graphicFrameMk id="5" creationId="{005DFECB-04F3-C7F2-CB57-3B7940A920BF}"/>
          </ac:graphicFrameMkLst>
        </pc:graphicFrameChg>
      </pc:sldChg>
      <pc:sldChg chg="modSp">
        <pc:chgData name="Gamache Edith" userId="S::gamachee@cssd.gouv.qc.ca::2ab1515e-2184-447b-a475-357d532dc98a" providerId="AD" clId="Web-{66F2D263-F78A-0DD3-8AE0-6F93A2079843}" dt="2024-10-17T00:10:37.282" v="124"/>
        <pc:sldMkLst>
          <pc:docMk/>
          <pc:sldMk cId="3047090035" sldId="257"/>
        </pc:sldMkLst>
        <pc:graphicFrameChg chg="mod modGraphic">
          <ac:chgData name="Gamache Edith" userId="S::gamachee@cssd.gouv.qc.ca::2ab1515e-2184-447b-a475-357d532dc98a" providerId="AD" clId="Web-{66F2D263-F78A-0DD3-8AE0-6F93A2079843}" dt="2024-10-17T00:10:37.282" v="124"/>
          <ac:graphicFrameMkLst>
            <pc:docMk/>
            <pc:sldMk cId="3047090035" sldId="257"/>
            <ac:graphicFrameMk id="3" creationId="{96ED2F5A-8FC6-C830-E58C-9607AFC7B9FA}"/>
          </ac:graphicFrameMkLst>
        </pc:graphicFrameChg>
      </pc:sldChg>
    </pc:docChg>
  </pc:docChgLst>
  <pc:docChgLst>
    <pc:chgData name="Parent Carolyne" userId="S::parentc1@cssd.gouv.qc.ca::34c21c2e-483a-4e81-9b56-59a6d01fc315" providerId="AD" clId="Web-{BE96BE64-E3D9-65F7-382A-3154FEBB84E3}"/>
    <pc:docChg chg="modSld">
      <pc:chgData name="Parent Carolyne" userId="S::parentc1@cssd.gouv.qc.ca::34c21c2e-483a-4e81-9b56-59a6d01fc315" providerId="AD" clId="Web-{BE96BE64-E3D9-65F7-382A-3154FEBB84E3}" dt="2024-04-02T13:58:56.530" v="29"/>
      <pc:docMkLst>
        <pc:docMk/>
      </pc:docMkLst>
      <pc:sldChg chg="modSp">
        <pc:chgData name="Parent Carolyne" userId="S::parentc1@cssd.gouv.qc.ca::34c21c2e-483a-4e81-9b56-59a6d01fc315" providerId="AD" clId="Web-{BE96BE64-E3D9-65F7-382A-3154FEBB84E3}" dt="2024-04-02T13:58:56.530" v="29"/>
        <pc:sldMkLst>
          <pc:docMk/>
          <pc:sldMk cId="3047090035" sldId="257"/>
        </pc:sldMkLst>
        <pc:graphicFrameChg chg="mod modGraphic">
          <ac:chgData name="Parent Carolyne" userId="S::parentc1@cssd.gouv.qc.ca::34c21c2e-483a-4e81-9b56-59a6d01fc315" providerId="AD" clId="Web-{BE96BE64-E3D9-65F7-382A-3154FEBB84E3}" dt="2024-04-02T13:58:56.530" v="29"/>
          <ac:graphicFrameMkLst>
            <pc:docMk/>
            <pc:sldMk cId="3047090035" sldId="257"/>
            <ac:graphicFrameMk id="3" creationId="{96ED2F5A-8FC6-C830-E58C-9607AFC7B9FA}"/>
          </ac:graphicFrameMkLst>
        </pc:graphicFrameChg>
      </pc:sldChg>
    </pc:docChg>
  </pc:docChgLst>
  <pc:docChgLst>
    <pc:chgData name="Deschâtelets Cynthia" userId="S::deschateletsc@cssd.gouv.qc.ca::74635d15-fad4-4cfe-ab92-d7b3b4d4cabc" providerId="AD" clId="Web-{305C2CB2-ADC5-405C-934B-549C1254B1EE}"/>
    <pc:docChg chg="modSld">
      <pc:chgData name="Deschâtelets Cynthia" userId="S::deschateletsc@cssd.gouv.qc.ca::74635d15-fad4-4cfe-ab92-d7b3b4d4cabc" providerId="AD" clId="Web-{305C2CB2-ADC5-405C-934B-549C1254B1EE}" dt="2024-04-02T13:46:23.434" v="49"/>
      <pc:docMkLst>
        <pc:docMk/>
      </pc:docMkLst>
      <pc:sldChg chg="modSp">
        <pc:chgData name="Deschâtelets Cynthia" userId="S::deschateletsc@cssd.gouv.qc.ca::74635d15-fad4-4cfe-ab92-d7b3b4d4cabc" providerId="AD" clId="Web-{305C2CB2-ADC5-405C-934B-549C1254B1EE}" dt="2024-04-02T13:46:23.434" v="49"/>
        <pc:sldMkLst>
          <pc:docMk/>
          <pc:sldMk cId="3047090035" sldId="257"/>
        </pc:sldMkLst>
        <pc:graphicFrameChg chg="mod modGraphic">
          <ac:chgData name="Deschâtelets Cynthia" userId="S::deschateletsc@cssd.gouv.qc.ca::74635d15-fad4-4cfe-ab92-d7b3b4d4cabc" providerId="AD" clId="Web-{305C2CB2-ADC5-405C-934B-549C1254B1EE}" dt="2024-04-02T13:46:23.434" v="49"/>
          <ac:graphicFrameMkLst>
            <pc:docMk/>
            <pc:sldMk cId="3047090035" sldId="257"/>
            <ac:graphicFrameMk id="3" creationId="{96ED2F5A-8FC6-C830-E58C-9607AFC7B9FA}"/>
          </ac:graphicFrameMkLst>
        </pc:graphicFrameChg>
      </pc:sldChg>
    </pc:docChg>
  </pc:docChgLst>
  <pc:docChgLst>
    <pc:chgData clId="Web-{A1E5E16F-FE70-4FD8-AF03-BA8B3111F8A7}"/>
    <pc:docChg chg="delSld">
      <pc:chgData name="" userId="" providerId="" clId="Web-{A1E5E16F-FE70-4FD8-AF03-BA8B3111F8A7}" dt="2023-09-20T14:44:05.023" v="0"/>
      <pc:docMkLst>
        <pc:docMk/>
      </pc:docMkLst>
    </pc:docChg>
  </pc:docChgLst>
  <pc:docChgLst>
    <pc:chgData name="Gamache Edith" userId="S::gamachee@cssd.gouv.qc.ca::2ab1515e-2184-447b-a475-357d532dc98a" providerId="AD" clId="Web-{2D92F6E8-3B22-1090-8B31-EE9B4BF6FAD9}"/>
    <pc:docChg chg="modSld">
      <pc:chgData name="Gamache Edith" userId="S::gamachee@cssd.gouv.qc.ca::2ab1515e-2184-447b-a475-357d532dc98a" providerId="AD" clId="Web-{2D92F6E8-3B22-1090-8B31-EE9B4BF6FAD9}" dt="2024-10-17T14:32:54.655" v="407"/>
      <pc:docMkLst>
        <pc:docMk/>
      </pc:docMkLst>
      <pc:sldChg chg="modSp">
        <pc:chgData name="Gamache Edith" userId="S::gamachee@cssd.gouv.qc.ca::2ab1515e-2184-447b-a475-357d532dc98a" providerId="AD" clId="Web-{2D92F6E8-3B22-1090-8B31-EE9B4BF6FAD9}" dt="2024-10-17T14:32:54.655" v="407"/>
        <pc:sldMkLst>
          <pc:docMk/>
          <pc:sldMk cId="3047090035" sldId="257"/>
        </pc:sldMkLst>
        <pc:graphicFrameChg chg="mod modGraphic">
          <ac:chgData name="Gamache Edith" userId="S::gamachee@cssd.gouv.qc.ca::2ab1515e-2184-447b-a475-357d532dc98a" providerId="AD" clId="Web-{2D92F6E8-3B22-1090-8B31-EE9B4BF6FAD9}" dt="2024-10-17T14:32:54.655" v="407"/>
          <ac:graphicFrameMkLst>
            <pc:docMk/>
            <pc:sldMk cId="3047090035" sldId="257"/>
            <ac:graphicFrameMk id="3" creationId="{96ED2F5A-8FC6-C830-E58C-9607AFC7B9FA}"/>
          </ac:graphicFrameMkLst>
        </pc:graphicFrameChg>
      </pc:sldChg>
    </pc:docChg>
  </pc:docChgLst>
  <pc:docChgLst>
    <pc:chgData name="Gamache Edith" userId="S::gamachee@cssd.gouv.qc.ca::2ab1515e-2184-447b-a475-357d532dc98a" providerId="AD" clId="Web-{8ED94295-5E5B-44C9-8035-4C97896BB181}"/>
    <pc:docChg chg="modSld">
      <pc:chgData name="Gamache Edith" userId="S::gamachee@cssd.gouv.qc.ca::2ab1515e-2184-447b-a475-357d532dc98a" providerId="AD" clId="Web-{8ED94295-5E5B-44C9-8035-4C97896BB181}" dt="2024-07-16T19:33:13.631" v="108" actId="20577"/>
      <pc:docMkLst>
        <pc:docMk/>
      </pc:docMkLst>
      <pc:sldChg chg="modSp">
        <pc:chgData name="Gamache Edith" userId="S::gamachee@cssd.gouv.qc.ca::2ab1515e-2184-447b-a475-357d532dc98a" providerId="AD" clId="Web-{8ED94295-5E5B-44C9-8035-4C97896BB181}" dt="2024-07-16T19:33:13.631" v="108" actId="20577"/>
        <pc:sldMkLst>
          <pc:docMk/>
          <pc:sldMk cId="3784089036" sldId="256"/>
        </pc:sldMkLst>
        <pc:spChg chg="mod">
          <ac:chgData name="Gamache Edith" userId="S::gamachee@cssd.gouv.qc.ca::2ab1515e-2184-447b-a475-357d532dc98a" providerId="AD" clId="Web-{8ED94295-5E5B-44C9-8035-4C97896BB181}" dt="2024-07-16T19:33:13.631" v="108" actId="20577"/>
          <ac:spMkLst>
            <pc:docMk/>
            <pc:sldMk cId="3784089036" sldId="256"/>
            <ac:spMk id="2" creationId="{52C0302C-AF74-4960-9288-DC75E4E87A8B}"/>
          </ac:spMkLst>
        </pc:spChg>
        <pc:graphicFrameChg chg="mod modGraphic">
          <ac:chgData name="Gamache Edith" userId="S::gamachee@cssd.gouv.qc.ca::2ab1515e-2184-447b-a475-357d532dc98a" providerId="AD" clId="Web-{8ED94295-5E5B-44C9-8035-4C97896BB181}" dt="2024-07-16T19:26:50.631" v="21"/>
          <ac:graphicFrameMkLst>
            <pc:docMk/>
            <pc:sldMk cId="3784089036" sldId="256"/>
            <ac:graphicFrameMk id="5" creationId="{005DFECB-04F3-C7F2-CB57-3B7940A920BF}"/>
          </ac:graphicFrameMkLst>
        </pc:graphicFrameChg>
      </pc:sldChg>
      <pc:sldChg chg="modSp">
        <pc:chgData name="Gamache Edith" userId="S::gamachee@cssd.gouv.qc.ca::2ab1515e-2184-447b-a475-357d532dc98a" providerId="AD" clId="Web-{8ED94295-5E5B-44C9-8035-4C97896BB181}" dt="2024-07-16T19:29:50.662" v="91"/>
        <pc:sldMkLst>
          <pc:docMk/>
          <pc:sldMk cId="3047090035" sldId="257"/>
        </pc:sldMkLst>
        <pc:graphicFrameChg chg="mod modGraphic">
          <ac:chgData name="Gamache Edith" userId="S::gamachee@cssd.gouv.qc.ca::2ab1515e-2184-447b-a475-357d532dc98a" providerId="AD" clId="Web-{8ED94295-5E5B-44C9-8035-4C97896BB181}" dt="2024-07-16T19:29:50.662" v="91"/>
          <ac:graphicFrameMkLst>
            <pc:docMk/>
            <pc:sldMk cId="3047090035" sldId="257"/>
            <ac:graphicFrameMk id="3" creationId="{96ED2F5A-8FC6-C830-E58C-9607AFC7B9FA}"/>
          </ac:graphicFrameMkLst>
        </pc:graphicFrameChg>
      </pc:sldChg>
      <pc:sldChg chg="modSp">
        <pc:chgData name="Gamache Edith" userId="S::gamachee@cssd.gouv.qc.ca::2ab1515e-2184-447b-a475-357d532dc98a" providerId="AD" clId="Web-{8ED94295-5E5B-44C9-8035-4C97896BB181}" dt="2024-07-16T19:30:16.584" v="95" actId="20577"/>
        <pc:sldMkLst>
          <pc:docMk/>
          <pc:sldMk cId="2881042313" sldId="260"/>
        </pc:sldMkLst>
        <pc:spChg chg="mod">
          <ac:chgData name="Gamache Edith" userId="S::gamachee@cssd.gouv.qc.ca::2ab1515e-2184-447b-a475-357d532dc98a" providerId="AD" clId="Web-{8ED94295-5E5B-44C9-8035-4C97896BB181}" dt="2024-07-16T19:30:16.584" v="95" actId="20577"/>
          <ac:spMkLst>
            <pc:docMk/>
            <pc:sldMk cId="2881042313" sldId="260"/>
            <ac:spMk id="4" creationId="{B98ED126-9096-4A54-ABB6-DF4F8949E505}"/>
          </ac:spMkLst>
        </pc:spChg>
        <pc:graphicFrameChg chg="mod modGraphic">
          <ac:chgData name="Gamache Edith" userId="S::gamachee@cssd.gouv.qc.ca::2ab1515e-2184-447b-a475-357d532dc98a" providerId="AD" clId="Web-{8ED94295-5E5B-44C9-8035-4C97896BB181}" dt="2024-07-16T19:30:12.802" v="93"/>
          <ac:graphicFrameMkLst>
            <pc:docMk/>
            <pc:sldMk cId="2881042313" sldId="260"/>
            <ac:graphicFrameMk id="2" creationId="{BBD5A192-3C15-4A20-ABFD-EF66ECB71FB8}"/>
          </ac:graphicFrameMkLst>
        </pc:graphicFrameChg>
      </pc:sldChg>
      <pc:sldChg chg="addSp delSp modSp">
        <pc:chgData name="Gamache Edith" userId="S::gamachee@cssd.gouv.qc.ca::2ab1515e-2184-447b-a475-357d532dc98a" providerId="AD" clId="Web-{8ED94295-5E5B-44C9-8035-4C97896BB181}" dt="2024-07-16T19:31:59.271" v="105" actId="1076"/>
        <pc:sldMkLst>
          <pc:docMk/>
          <pc:sldMk cId="1625046678" sldId="261"/>
        </pc:sldMkLst>
        <pc:spChg chg="del">
          <ac:chgData name="Gamache Edith" userId="S::gamachee@cssd.gouv.qc.ca::2ab1515e-2184-447b-a475-357d532dc98a" providerId="AD" clId="Web-{8ED94295-5E5B-44C9-8035-4C97896BB181}" dt="2024-07-16T19:30:39.428" v="97"/>
          <ac:spMkLst>
            <pc:docMk/>
            <pc:sldMk cId="1625046678" sldId="261"/>
            <ac:spMk id="5" creationId="{D7281E43-E627-3E5D-EFA2-683A8CE0CEE7}"/>
          </ac:spMkLst>
        </pc:spChg>
        <pc:spChg chg="add mod">
          <ac:chgData name="Gamache Edith" userId="S::gamachee@cssd.gouv.qc.ca::2ab1515e-2184-447b-a475-357d532dc98a" providerId="AD" clId="Web-{8ED94295-5E5B-44C9-8035-4C97896BB181}" dt="2024-07-16T19:31:59.271" v="105" actId="1076"/>
          <ac:spMkLst>
            <pc:docMk/>
            <pc:sldMk cId="1625046678" sldId="261"/>
            <ac:spMk id="17" creationId="{19B1B02B-FF58-9EF8-0183-8A72EA0FC904}"/>
          </ac:spMkLst>
        </pc:spChg>
        <pc:picChg chg="del">
          <ac:chgData name="Gamache Edith" userId="S::gamachee@cssd.gouv.qc.ca::2ab1515e-2184-447b-a475-357d532dc98a" providerId="AD" clId="Web-{8ED94295-5E5B-44C9-8035-4C97896BB181}" dt="2024-07-16T19:30:36.021" v="96"/>
          <ac:picMkLst>
            <pc:docMk/>
            <pc:sldMk cId="1625046678" sldId="261"/>
            <ac:picMk id="4" creationId="{66F4C311-5C47-6B3B-AF12-8214969AA0FC}"/>
          </ac:picMkLst>
        </pc:picChg>
        <pc:picChg chg="add del mod">
          <ac:chgData name="Gamache Edith" userId="S::gamachee@cssd.gouv.qc.ca::2ab1515e-2184-447b-a475-357d532dc98a" providerId="AD" clId="Web-{8ED94295-5E5B-44C9-8035-4C97896BB181}" dt="2024-07-16T19:30:51.021" v="100"/>
          <ac:picMkLst>
            <pc:docMk/>
            <pc:sldMk cId="1625046678" sldId="261"/>
            <ac:picMk id="6" creationId="{6F17EB64-A9FD-4646-D41E-DE96BC07024F}"/>
          </ac:picMkLst>
        </pc:picChg>
        <pc:picChg chg="add mod">
          <ac:chgData name="Gamache Edith" userId="S::gamachee@cssd.gouv.qc.ca::2ab1515e-2184-447b-a475-357d532dc98a" providerId="AD" clId="Web-{8ED94295-5E5B-44C9-8035-4C97896BB181}" dt="2024-07-16T19:31:40.693" v="102" actId="1076"/>
          <ac:picMkLst>
            <pc:docMk/>
            <pc:sldMk cId="1625046678" sldId="261"/>
            <ac:picMk id="16" creationId="{AADAAD30-0F36-0272-49FB-3FE3A906628B}"/>
          </ac:picMkLst>
        </pc:picChg>
      </pc:sldChg>
    </pc:docChg>
  </pc:docChgLst>
  <pc:docChgLst>
    <pc:chgData name="Gamache Edith" userId="S::gamachee@cssd.gouv.qc.ca::2ab1515e-2184-447b-a475-357d532dc98a" providerId="AD" clId="Web-{880DFCBC-C504-6D52-6F62-0393C75BEC32}"/>
    <pc:docChg chg="modSld">
      <pc:chgData name="Gamache Edith" userId="S::gamachee@cssd.gouv.qc.ca::2ab1515e-2184-447b-a475-357d532dc98a" providerId="AD" clId="Web-{880DFCBC-C504-6D52-6F62-0393C75BEC32}" dt="2024-02-26T18:00:46.359" v="0" actId="20577"/>
      <pc:docMkLst>
        <pc:docMk/>
      </pc:docMkLst>
      <pc:sldChg chg="modSp">
        <pc:chgData name="Gamache Edith" userId="S::gamachee@cssd.gouv.qc.ca::2ab1515e-2184-447b-a475-357d532dc98a" providerId="AD" clId="Web-{880DFCBC-C504-6D52-6F62-0393C75BEC32}" dt="2024-02-26T18:00:46.359" v="0" actId="20577"/>
        <pc:sldMkLst>
          <pc:docMk/>
          <pc:sldMk cId="1625046678" sldId="261"/>
        </pc:sldMkLst>
        <pc:spChg chg="mod">
          <ac:chgData name="Gamache Edith" userId="S::gamachee@cssd.gouv.qc.ca::2ab1515e-2184-447b-a475-357d532dc98a" providerId="AD" clId="Web-{880DFCBC-C504-6D52-6F62-0393C75BEC32}" dt="2024-02-26T18:00:46.359" v="0" actId="20577"/>
          <ac:spMkLst>
            <pc:docMk/>
            <pc:sldMk cId="1625046678" sldId="261"/>
            <ac:spMk id="5" creationId="{D7281E43-E627-3E5D-EFA2-683A8CE0CEE7}"/>
          </ac:spMkLst>
        </pc:spChg>
      </pc:sldChg>
    </pc:docChg>
  </pc:docChgLst>
  <pc:docChgLst>
    <pc:chgData name="Gamache Edith" userId="S::gamachee@cssd.gouv.qc.ca::2ab1515e-2184-447b-a475-357d532dc98a" providerId="AD" clId="Web-{3304D311-4C27-C800-75B8-BD7355F1371C}"/>
    <pc:docChg chg="modSld">
      <pc:chgData name="Gamache Edith" userId="S::gamachee@cssd.gouv.qc.ca::2ab1515e-2184-447b-a475-357d532dc98a" providerId="AD" clId="Web-{3304D311-4C27-C800-75B8-BD7355F1371C}" dt="2024-10-17T14:11:43.070" v="1299"/>
      <pc:docMkLst>
        <pc:docMk/>
      </pc:docMkLst>
      <pc:sldChg chg="modSp">
        <pc:chgData name="Gamache Edith" userId="S::gamachee@cssd.gouv.qc.ca::2ab1515e-2184-447b-a475-357d532dc98a" providerId="AD" clId="Web-{3304D311-4C27-C800-75B8-BD7355F1371C}" dt="2024-10-17T14:11:43.070" v="1299"/>
        <pc:sldMkLst>
          <pc:docMk/>
          <pc:sldMk cId="3047090035" sldId="257"/>
        </pc:sldMkLst>
        <pc:graphicFrameChg chg="mod modGraphic">
          <ac:chgData name="Gamache Edith" userId="S::gamachee@cssd.gouv.qc.ca::2ab1515e-2184-447b-a475-357d532dc98a" providerId="AD" clId="Web-{3304D311-4C27-C800-75B8-BD7355F1371C}" dt="2024-10-17T14:11:43.070" v="1299"/>
          <ac:graphicFrameMkLst>
            <pc:docMk/>
            <pc:sldMk cId="3047090035" sldId="257"/>
            <ac:graphicFrameMk id="3" creationId="{96ED2F5A-8FC6-C830-E58C-9607AFC7B9FA}"/>
          </ac:graphicFrameMkLst>
        </pc:graphicFrameChg>
      </pc:sldChg>
      <pc:sldChg chg="modSp">
        <pc:chgData name="Gamache Edith" userId="S::gamachee@cssd.gouv.qc.ca::2ab1515e-2184-447b-a475-357d532dc98a" providerId="AD" clId="Web-{3304D311-4C27-C800-75B8-BD7355F1371C}" dt="2024-10-17T13:54:04.698" v="1085"/>
        <pc:sldMkLst>
          <pc:docMk/>
          <pc:sldMk cId="2881042313" sldId="260"/>
        </pc:sldMkLst>
        <pc:graphicFrameChg chg="mod modGraphic">
          <ac:chgData name="Gamache Edith" userId="S::gamachee@cssd.gouv.qc.ca::2ab1515e-2184-447b-a475-357d532dc98a" providerId="AD" clId="Web-{3304D311-4C27-C800-75B8-BD7355F1371C}" dt="2024-10-17T13:54:04.698" v="1085"/>
          <ac:graphicFrameMkLst>
            <pc:docMk/>
            <pc:sldMk cId="2881042313" sldId="260"/>
            <ac:graphicFrameMk id="2" creationId="{BBD5A192-3C15-4A20-ABFD-EF66ECB71FB8}"/>
          </ac:graphicFrameMkLst>
        </pc:graphicFrameChg>
      </pc:sldChg>
    </pc:docChg>
  </pc:docChgLst>
  <pc:docChgLst>
    <pc:chgData name="Gamache Edith" userId="S::gamachee@cssd.gouv.qc.ca::2ab1515e-2184-447b-a475-357d532dc98a" providerId="AD" clId="Web-{349DD09B-B4E2-A1B7-7781-4ED85D64FCDD}"/>
    <pc:docChg chg="addSld modSld">
      <pc:chgData name="Gamache Edith" userId="S::gamachee@cssd.gouv.qc.ca::2ab1515e-2184-447b-a475-357d532dc98a" providerId="AD" clId="Web-{349DD09B-B4E2-A1B7-7781-4ED85D64FCDD}" dt="2024-04-02T15:04:47.509" v="3416" actId="20577"/>
      <pc:docMkLst>
        <pc:docMk/>
      </pc:docMkLst>
      <pc:sldChg chg="modSp">
        <pc:chgData name="Gamache Edith" userId="S::gamachee@cssd.gouv.qc.ca::2ab1515e-2184-447b-a475-357d532dc98a" providerId="AD" clId="Web-{349DD09B-B4E2-A1B7-7781-4ED85D64FCDD}" dt="2024-04-02T14:47:21.921" v="3144" actId="1076"/>
        <pc:sldMkLst>
          <pc:docMk/>
          <pc:sldMk cId="3047090035" sldId="257"/>
        </pc:sldMkLst>
        <pc:graphicFrameChg chg="mod modGraphic">
          <ac:chgData name="Gamache Edith" userId="S::gamachee@cssd.gouv.qc.ca::2ab1515e-2184-447b-a475-357d532dc98a" providerId="AD" clId="Web-{349DD09B-B4E2-A1B7-7781-4ED85D64FCDD}" dt="2024-04-02T14:47:21.921" v="3144" actId="1076"/>
          <ac:graphicFrameMkLst>
            <pc:docMk/>
            <pc:sldMk cId="3047090035" sldId="257"/>
            <ac:graphicFrameMk id="3" creationId="{96ED2F5A-8FC6-C830-E58C-9607AFC7B9FA}"/>
          </ac:graphicFrameMkLst>
        </pc:graphicFrameChg>
      </pc:sldChg>
      <pc:sldChg chg="modSp">
        <pc:chgData name="Gamache Edith" userId="S::gamachee@cssd.gouv.qc.ca::2ab1515e-2184-447b-a475-357d532dc98a" providerId="AD" clId="Web-{349DD09B-B4E2-A1B7-7781-4ED85D64FCDD}" dt="2024-04-02T15:04:47.509" v="3416" actId="20577"/>
        <pc:sldMkLst>
          <pc:docMk/>
          <pc:sldMk cId="2881042313" sldId="260"/>
        </pc:sldMkLst>
        <pc:spChg chg="mod">
          <ac:chgData name="Gamache Edith" userId="S::gamachee@cssd.gouv.qc.ca::2ab1515e-2184-447b-a475-357d532dc98a" providerId="AD" clId="Web-{349DD09B-B4E2-A1B7-7781-4ED85D64FCDD}" dt="2024-04-02T15:04:47.509" v="3416" actId="20577"/>
          <ac:spMkLst>
            <pc:docMk/>
            <pc:sldMk cId="2881042313" sldId="260"/>
            <ac:spMk id="4" creationId="{B98ED126-9096-4A54-ABB6-DF4F8949E505}"/>
          </ac:spMkLst>
        </pc:spChg>
        <pc:graphicFrameChg chg="mod modGraphic">
          <ac:chgData name="Gamache Edith" userId="S::gamachee@cssd.gouv.qc.ca::2ab1515e-2184-447b-a475-357d532dc98a" providerId="AD" clId="Web-{349DD09B-B4E2-A1B7-7781-4ED85D64FCDD}" dt="2024-04-02T14:55:25.801" v="3406"/>
          <ac:graphicFrameMkLst>
            <pc:docMk/>
            <pc:sldMk cId="2881042313" sldId="260"/>
            <ac:graphicFrameMk id="2" creationId="{BBD5A192-3C15-4A20-ABFD-EF66ECB71FB8}"/>
          </ac:graphicFrameMkLst>
        </pc:graphicFrameChg>
      </pc:sldChg>
      <pc:sldChg chg="modSp add replId">
        <pc:chgData name="Gamache Edith" userId="S::gamachee@cssd.gouv.qc.ca::2ab1515e-2184-447b-a475-357d532dc98a" providerId="AD" clId="Web-{349DD09B-B4E2-A1B7-7781-4ED85D64FCDD}" dt="2024-04-02T14:44:27.747" v="2850"/>
        <pc:sldMkLst>
          <pc:docMk/>
          <pc:sldMk cId="392474225" sldId="262"/>
        </pc:sldMkLst>
        <pc:graphicFrameChg chg="mod modGraphic">
          <ac:chgData name="Gamache Edith" userId="S::gamachee@cssd.gouv.qc.ca::2ab1515e-2184-447b-a475-357d532dc98a" providerId="AD" clId="Web-{349DD09B-B4E2-A1B7-7781-4ED85D64FCDD}" dt="2024-04-02T14:44:27.747" v="2850"/>
          <ac:graphicFrameMkLst>
            <pc:docMk/>
            <pc:sldMk cId="392474225" sldId="262"/>
            <ac:graphicFrameMk id="3" creationId="{96ED2F5A-8FC6-C830-E58C-9607AFC7B9FA}"/>
          </ac:graphicFrameMkLst>
        </pc:graphicFrameChg>
      </pc:sldChg>
    </pc:docChg>
  </pc:docChgLst>
  <pc:docChgLst>
    <pc:chgData name="Deschâtelets Cynthia" userId="S::deschateletsc@cssd.gouv.qc.ca::74635d15-fad4-4cfe-ab92-d7b3b4d4cabc" providerId="AD" clId="Web-{376241E1-2092-4AA8-BA76-156DD20BC4E1}"/>
    <pc:docChg chg="modSld">
      <pc:chgData name="Deschâtelets Cynthia" userId="S::deschateletsc@cssd.gouv.qc.ca::74635d15-fad4-4cfe-ab92-d7b3b4d4cabc" providerId="AD" clId="Web-{376241E1-2092-4AA8-BA76-156DD20BC4E1}" dt="2024-05-21T12:51:09.650" v="3"/>
      <pc:docMkLst>
        <pc:docMk/>
      </pc:docMkLst>
      <pc:sldChg chg="modSp">
        <pc:chgData name="Deschâtelets Cynthia" userId="S::deschateletsc@cssd.gouv.qc.ca::74635d15-fad4-4cfe-ab92-d7b3b4d4cabc" providerId="AD" clId="Web-{376241E1-2092-4AA8-BA76-156DD20BC4E1}" dt="2024-05-21T12:51:09.650" v="3"/>
        <pc:sldMkLst>
          <pc:docMk/>
          <pc:sldMk cId="3047090035" sldId="257"/>
        </pc:sldMkLst>
        <pc:graphicFrameChg chg="mod modGraphic">
          <ac:chgData name="Deschâtelets Cynthia" userId="S::deschateletsc@cssd.gouv.qc.ca::74635d15-fad4-4cfe-ab92-d7b3b4d4cabc" providerId="AD" clId="Web-{376241E1-2092-4AA8-BA76-156DD20BC4E1}" dt="2024-05-21T12:51:09.650" v="3"/>
          <ac:graphicFrameMkLst>
            <pc:docMk/>
            <pc:sldMk cId="3047090035" sldId="257"/>
            <ac:graphicFrameMk id="3" creationId="{96ED2F5A-8FC6-C830-E58C-9607AFC7B9FA}"/>
          </ac:graphicFrameMkLst>
        </pc:graphicFrameChg>
      </pc:sldChg>
    </pc:docChg>
  </pc:docChgLst>
  <pc:docChgLst>
    <pc:chgData name="Deschâtelets Cynthia" userId="S::deschateletsc@cssd.gouv.qc.ca::74635d15-fad4-4cfe-ab92-d7b3b4d4cabc" providerId="AD" clId="Web-{C393A327-E4F3-4CBC-9395-9E0F103F7C30}"/>
    <pc:docChg chg="modSld">
      <pc:chgData name="Deschâtelets Cynthia" userId="S::deschateletsc@cssd.gouv.qc.ca::74635d15-fad4-4cfe-ab92-d7b3b4d4cabc" providerId="AD" clId="Web-{C393A327-E4F3-4CBC-9395-9E0F103F7C30}" dt="2024-05-21T13:25:52.304" v="77"/>
      <pc:docMkLst>
        <pc:docMk/>
      </pc:docMkLst>
      <pc:sldChg chg="modSp">
        <pc:chgData name="Deschâtelets Cynthia" userId="S::deschateletsc@cssd.gouv.qc.ca::74635d15-fad4-4cfe-ab92-d7b3b4d4cabc" providerId="AD" clId="Web-{C393A327-E4F3-4CBC-9395-9E0F103F7C30}" dt="2024-05-21T13:16:11.887" v="67"/>
        <pc:sldMkLst>
          <pc:docMk/>
          <pc:sldMk cId="3047090035" sldId="257"/>
        </pc:sldMkLst>
        <pc:graphicFrameChg chg="mod modGraphic">
          <ac:chgData name="Deschâtelets Cynthia" userId="S::deschateletsc@cssd.gouv.qc.ca::74635d15-fad4-4cfe-ab92-d7b3b4d4cabc" providerId="AD" clId="Web-{C393A327-E4F3-4CBC-9395-9E0F103F7C30}" dt="2024-05-21T13:16:11.887" v="67"/>
          <ac:graphicFrameMkLst>
            <pc:docMk/>
            <pc:sldMk cId="3047090035" sldId="257"/>
            <ac:graphicFrameMk id="3" creationId="{96ED2F5A-8FC6-C830-E58C-9607AFC7B9FA}"/>
          </ac:graphicFrameMkLst>
        </pc:graphicFrameChg>
      </pc:sldChg>
      <pc:sldChg chg="modSp">
        <pc:chgData name="Deschâtelets Cynthia" userId="S::deschateletsc@cssd.gouv.qc.ca::74635d15-fad4-4cfe-ab92-d7b3b4d4cabc" providerId="AD" clId="Web-{C393A327-E4F3-4CBC-9395-9E0F103F7C30}" dt="2024-05-21T13:25:52.304" v="77"/>
        <pc:sldMkLst>
          <pc:docMk/>
          <pc:sldMk cId="2881042313" sldId="260"/>
        </pc:sldMkLst>
        <pc:graphicFrameChg chg="mod modGraphic">
          <ac:chgData name="Deschâtelets Cynthia" userId="S::deschateletsc@cssd.gouv.qc.ca::74635d15-fad4-4cfe-ab92-d7b3b4d4cabc" providerId="AD" clId="Web-{C393A327-E4F3-4CBC-9395-9E0F103F7C30}" dt="2024-05-21T13:25:52.304" v="77"/>
          <ac:graphicFrameMkLst>
            <pc:docMk/>
            <pc:sldMk cId="2881042313" sldId="260"/>
            <ac:graphicFrameMk id="2" creationId="{BBD5A192-3C15-4A20-ABFD-EF66ECB71FB8}"/>
          </ac:graphicFrameMkLst>
        </pc:graphicFrameChg>
      </pc:sldChg>
      <pc:sldChg chg="modSp">
        <pc:chgData name="Deschâtelets Cynthia" userId="S::deschateletsc@cssd.gouv.qc.ca::74635d15-fad4-4cfe-ab92-d7b3b4d4cabc" providerId="AD" clId="Web-{C393A327-E4F3-4CBC-9395-9E0F103F7C30}" dt="2024-05-21T13:22:03.300" v="71"/>
        <pc:sldMkLst>
          <pc:docMk/>
          <pc:sldMk cId="392474225" sldId="262"/>
        </pc:sldMkLst>
        <pc:graphicFrameChg chg="mod modGraphic">
          <ac:chgData name="Deschâtelets Cynthia" userId="S::deschateletsc@cssd.gouv.qc.ca::74635d15-fad4-4cfe-ab92-d7b3b4d4cabc" providerId="AD" clId="Web-{C393A327-E4F3-4CBC-9395-9E0F103F7C30}" dt="2024-05-21T13:22:03.300" v="71"/>
          <ac:graphicFrameMkLst>
            <pc:docMk/>
            <pc:sldMk cId="392474225" sldId="262"/>
            <ac:graphicFrameMk id="3" creationId="{96ED2F5A-8FC6-C830-E58C-9607AFC7B9FA}"/>
          </ac:graphicFrameMkLst>
        </pc:graphicFrameChg>
      </pc:sldChg>
    </pc:docChg>
  </pc:docChgLst>
  <pc:docChgLst>
    <pc:chgData name="Parent Carolyne" userId="S::parentc1@cssd.gouv.qc.ca::34c21c2e-483a-4e81-9b56-59a6d01fc315" providerId="AD" clId="Web-{B3C2E18B-8D79-45BD-3235-D9F6D32F059A}"/>
    <pc:docChg chg="modSld">
      <pc:chgData name="Parent Carolyne" userId="S::parentc1@cssd.gouv.qc.ca::34c21c2e-483a-4e81-9b56-59a6d01fc315" providerId="AD" clId="Web-{B3C2E18B-8D79-45BD-3235-D9F6D32F059A}" dt="2024-10-17T13:29:30.047" v="1"/>
      <pc:docMkLst>
        <pc:docMk/>
      </pc:docMkLst>
      <pc:sldChg chg="modSp">
        <pc:chgData name="Parent Carolyne" userId="S::parentc1@cssd.gouv.qc.ca::34c21c2e-483a-4e81-9b56-59a6d01fc315" providerId="AD" clId="Web-{B3C2E18B-8D79-45BD-3235-D9F6D32F059A}" dt="2024-10-17T13:29:30.047" v="1"/>
        <pc:sldMkLst>
          <pc:docMk/>
          <pc:sldMk cId="3047090035" sldId="257"/>
        </pc:sldMkLst>
        <pc:graphicFrameChg chg="mod modGraphic">
          <ac:chgData name="Parent Carolyne" userId="S::parentc1@cssd.gouv.qc.ca::34c21c2e-483a-4e81-9b56-59a6d01fc315" providerId="AD" clId="Web-{B3C2E18B-8D79-45BD-3235-D9F6D32F059A}" dt="2024-10-17T13:29:30.047" v="1"/>
          <ac:graphicFrameMkLst>
            <pc:docMk/>
            <pc:sldMk cId="3047090035" sldId="257"/>
            <ac:graphicFrameMk id="3" creationId="{96ED2F5A-8FC6-C830-E58C-9607AFC7B9FA}"/>
          </ac:graphicFrameMkLst>
        </pc:graphicFrameChg>
      </pc:sldChg>
    </pc:docChg>
  </pc:docChgLst>
  <pc:docChgLst>
    <pc:chgData name="Ricard-Froment Cédric" userId="S::ricardfromentc@cssd.gouv.qc.ca::ad66d363-25ad-4a95-9203-c708c6d2d0f7" providerId="AD" clId="Web-{748C0F86-01AA-45EF-AEF0-E607B05B4F43}"/>
    <pc:docChg chg="modSld sldOrd">
      <pc:chgData name="Ricard-Froment Cédric" userId="S::ricardfromentc@cssd.gouv.qc.ca::ad66d363-25ad-4a95-9203-c708c6d2d0f7" providerId="AD" clId="Web-{748C0F86-01AA-45EF-AEF0-E607B05B4F43}" dt="2023-09-18T17:52:22.897" v="4"/>
      <pc:docMkLst>
        <pc:docMk/>
      </pc:docMkLst>
      <pc:sldChg chg="modSp">
        <pc:chgData name="Ricard-Froment Cédric" userId="S::ricardfromentc@cssd.gouv.qc.ca::ad66d363-25ad-4a95-9203-c708c6d2d0f7" providerId="AD" clId="Web-{748C0F86-01AA-45EF-AEF0-E607B05B4F43}" dt="2023-09-18T17:51:16.505" v="2" actId="20577"/>
        <pc:sldMkLst>
          <pc:docMk/>
          <pc:sldMk cId="3784089036" sldId="256"/>
        </pc:sldMkLst>
        <pc:spChg chg="mod">
          <ac:chgData name="Ricard-Froment Cédric" userId="S::ricardfromentc@cssd.gouv.qc.ca::ad66d363-25ad-4a95-9203-c708c6d2d0f7" providerId="AD" clId="Web-{748C0F86-01AA-45EF-AEF0-E607B05B4F43}" dt="2023-09-18T17:51:16.505" v="2" actId="20577"/>
          <ac:spMkLst>
            <pc:docMk/>
            <pc:sldMk cId="3784089036" sldId="256"/>
            <ac:spMk id="2" creationId="{52C0302C-AF74-4960-9288-DC75E4E87A8B}"/>
          </ac:spMkLst>
        </pc:spChg>
      </pc:sldChg>
      <pc:sldChg chg="ord">
        <pc:chgData name="Ricard-Froment Cédric" userId="S::ricardfromentc@cssd.gouv.qc.ca::ad66d363-25ad-4a95-9203-c708c6d2d0f7" providerId="AD" clId="Web-{748C0F86-01AA-45EF-AEF0-E607B05B4F43}" dt="2023-09-18T17:52:20.631" v="3"/>
        <pc:sldMkLst>
          <pc:docMk/>
          <pc:sldMk cId="3047090035" sldId="257"/>
        </pc:sldMkLst>
      </pc:sldChg>
      <pc:sldChg chg="ord">
        <pc:chgData name="Ricard-Froment Cédric" userId="S::ricardfromentc@cssd.gouv.qc.ca::ad66d363-25ad-4a95-9203-c708c6d2d0f7" providerId="AD" clId="Web-{748C0F86-01AA-45EF-AEF0-E607B05B4F43}" dt="2023-09-18T17:52:22.897" v="4"/>
        <pc:sldMkLst>
          <pc:docMk/>
          <pc:sldMk cId="2881042313" sldId="260"/>
        </pc:sldMkLst>
      </pc:sldChg>
    </pc:docChg>
  </pc:docChgLst>
  <pc:docChgLst>
    <pc:chgData name="Gamache Edith" userId="S::gamachee@cssd.gouv.qc.ca::2ab1515e-2184-447b-a475-357d532dc98a" providerId="AD" clId="Web-{7D324C43-C04E-0873-E8E9-E27F06789E61}"/>
    <pc:docChg chg="modSld">
      <pc:chgData name="Gamache Edith" userId="S::gamachee@cssd.gouv.qc.ca::2ab1515e-2184-447b-a475-357d532dc98a" providerId="AD" clId="Web-{7D324C43-C04E-0873-E8E9-E27F06789E61}" dt="2024-11-15T19:29:07.566" v="7" actId="1076"/>
      <pc:docMkLst>
        <pc:docMk/>
      </pc:docMkLst>
      <pc:sldChg chg="addSp modSp">
        <pc:chgData name="Gamache Edith" userId="S::gamachee@cssd.gouv.qc.ca::2ab1515e-2184-447b-a475-357d532dc98a" providerId="AD" clId="Web-{7D324C43-C04E-0873-E8E9-E27F06789E61}" dt="2024-11-15T19:29:07.566" v="7" actId="1076"/>
        <pc:sldMkLst>
          <pc:docMk/>
          <pc:sldMk cId="1625046678" sldId="261"/>
        </pc:sldMkLst>
        <pc:spChg chg="mod">
          <ac:chgData name="Gamache Edith" userId="S::gamachee@cssd.gouv.qc.ca::2ab1515e-2184-447b-a475-357d532dc98a" providerId="AD" clId="Web-{7D324C43-C04E-0873-E8E9-E27F06789E61}" dt="2024-11-15T19:28:29.644" v="2" actId="1076"/>
          <ac:spMkLst>
            <pc:docMk/>
            <pc:sldMk cId="1625046678" sldId="261"/>
            <ac:spMk id="3" creationId="{97CC55DE-432B-8C76-4E49-13ECF6C68611}"/>
          </ac:spMkLst>
        </pc:spChg>
        <pc:spChg chg="add">
          <ac:chgData name="Gamache Edith" userId="S::gamachee@cssd.gouv.qc.ca::2ab1515e-2184-447b-a475-357d532dc98a" providerId="AD" clId="Web-{7D324C43-C04E-0873-E8E9-E27F06789E61}" dt="2024-11-15T19:28:54.988" v="3"/>
          <ac:spMkLst>
            <pc:docMk/>
            <pc:sldMk cId="1625046678" sldId="261"/>
            <ac:spMk id="5" creationId="{2504F88C-A98C-01AD-3D56-8B4772E859D5}"/>
          </ac:spMkLst>
        </pc:spChg>
        <pc:grpChg chg="add mod">
          <ac:chgData name="Gamache Edith" userId="S::gamachee@cssd.gouv.qc.ca::2ab1515e-2184-447b-a475-357d532dc98a" providerId="AD" clId="Web-{7D324C43-C04E-0873-E8E9-E27F06789E61}" dt="2024-11-15T19:29:07.566" v="7" actId="1076"/>
          <ac:grpSpMkLst>
            <pc:docMk/>
            <pc:sldMk cId="1625046678" sldId="261"/>
            <ac:grpSpMk id="4" creationId="{CE006F45-2961-D2EC-0D06-2D3E2B3B989E}"/>
          </ac:grpSpMkLst>
        </pc:grpChg>
        <pc:grpChg chg="mod">
          <ac:chgData name="Gamache Edith" userId="S::gamachee@cssd.gouv.qc.ca::2ab1515e-2184-447b-a475-357d532dc98a" providerId="AD" clId="Web-{7D324C43-C04E-0873-E8E9-E27F06789E61}" dt="2024-11-15T19:28:26.566" v="1" actId="1076"/>
          <ac:grpSpMkLst>
            <pc:docMk/>
            <pc:sldMk cId="1625046678" sldId="261"/>
            <ac:grpSpMk id="11" creationId="{514C4CA6-3A85-EA66-C2EB-FC26DEA32A95}"/>
          </ac:grpSpMkLst>
        </pc:grpChg>
        <pc:picChg chg="add">
          <ac:chgData name="Gamache Edith" userId="S::gamachee@cssd.gouv.qc.ca::2ab1515e-2184-447b-a475-357d532dc98a" providerId="AD" clId="Web-{7D324C43-C04E-0873-E8E9-E27F06789E61}" dt="2024-11-15T19:28:54.988" v="3"/>
          <ac:picMkLst>
            <pc:docMk/>
            <pc:sldMk cId="1625046678" sldId="261"/>
            <ac:picMk id="6" creationId="{D06EFE8C-6955-52F1-977C-241680A7BC8B}"/>
          </ac:picMkLst>
        </pc:picChg>
      </pc:sldChg>
    </pc:docChg>
  </pc:docChgLst>
  <pc:docChgLst>
    <pc:chgData name="Gamache Edith" userId="S::gamachee@cssd.gouv.qc.ca::2ab1515e-2184-447b-a475-357d532dc98a" providerId="AD" clId="Web-{73985AA9-A166-89F3-8DB2-6585BA882224}"/>
    <pc:docChg chg="modSld">
      <pc:chgData name="Gamache Edith" userId="S::gamachee@cssd.gouv.qc.ca::2ab1515e-2184-447b-a475-357d532dc98a" providerId="AD" clId="Web-{73985AA9-A166-89F3-8DB2-6585BA882224}" dt="2024-05-21T13:24:16.368" v="1607"/>
      <pc:docMkLst>
        <pc:docMk/>
      </pc:docMkLst>
      <pc:sldChg chg="modSp">
        <pc:chgData name="Gamache Edith" userId="S::gamachee@cssd.gouv.qc.ca::2ab1515e-2184-447b-a475-357d532dc98a" providerId="AD" clId="Web-{73985AA9-A166-89F3-8DB2-6585BA882224}" dt="2024-05-21T12:45:21.456" v="3"/>
        <pc:sldMkLst>
          <pc:docMk/>
          <pc:sldMk cId="3784089036" sldId="256"/>
        </pc:sldMkLst>
        <pc:graphicFrameChg chg="mod modGraphic">
          <ac:chgData name="Gamache Edith" userId="S::gamachee@cssd.gouv.qc.ca::2ab1515e-2184-447b-a475-357d532dc98a" providerId="AD" clId="Web-{73985AA9-A166-89F3-8DB2-6585BA882224}" dt="2024-05-21T12:45:21.456" v="3"/>
          <ac:graphicFrameMkLst>
            <pc:docMk/>
            <pc:sldMk cId="3784089036" sldId="256"/>
            <ac:graphicFrameMk id="5" creationId="{005DFECB-04F3-C7F2-CB57-3B7940A920BF}"/>
          </ac:graphicFrameMkLst>
        </pc:graphicFrameChg>
      </pc:sldChg>
      <pc:sldChg chg="modSp">
        <pc:chgData name="Gamache Edith" userId="S::gamachee@cssd.gouv.qc.ca::2ab1515e-2184-447b-a475-357d532dc98a" providerId="AD" clId="Web-{73985AA9-A166-89F3-8DB2-6585BA882224}" dt="2024-05-21T13:13:21.983" v="1041"/>
        <pc:sldMkLst>
          <pc:docMk/>
          <pc:sldMk cId="3047090035" sldId="257"/>
        </pc:sldMkLst>
        <pc:graphicFrameChg chg="mod modGraphic">
          <ac:chgData name="Gamache Edith" userId="S::gamachee@cssd.gouv.qc.ca::2ab1515e-2184-447b-a475-357d532dc98a" providerId="AD" clId="Web-{73985AA9-A166-89F3-8DB2-6585BA882224}" dt="2024-05-21T13:13:21.983" v="1041"/>
          <ac:graphicFrameMkLst>
            <pc:docMk/>
            <pc:sldMk cId="3047090035" sldId="257"/>
            <ac:graphicFrameMk id="3" creationId="{96ED2F5A-8FC6-C830-E58C-9607AFC7B9FA}"/>
          </ac:graphicFrameMkLst>
        </pc:graphicFrameChg>
      </pc:sldChg>
      <pc:sldChg chg="modSp">
        <pc:chgData name="Gamache Edith" userId="S::gamachee@cssd.gouv.qc.ca::2ab1515e-2184-447b-a475-357d532dc98a" providerId="AD" clId="Web-{73985AA9-A166-89F3-8DB2-6585BA882224}" dt="2024-05-21T13:24:16.368" v="1607"/>
        <pc:sldMkLst>
          <pc:docMk/>
          <pc:sldMk cId="392474225" sldId="262"/>
        </pc:sldMkLst>
        <pc:graphicFrameChg chg="mod modGraphic">
          <ac:chgData name="Gamache Edith" userId="S::gamachee@cssd.gouv.qc.ca::2ab1515e-2184-447b-a475-357d532dc98a" providerId="AD" clId="Web-{73985AA9-A166-89F3-8DB2-6585BA882224}" dt="2024-05-21T13:24:16.368" v="1607"/>
          <ac:graphicFrameMkLst>
            <pc:docMk/>
            <pc:sldMk cId="392474225" sldId="262"/>
            <ac:graphicFrameMk id="3" creationId="{96ED2F5A-8FC6-C830-E58C-9607AFC7B9FA}"/>
          </ac:graphicFrameMkLst>
        </pc:graphicFrameChg>
      </pc:sldChg>
    </pc:docChg>
  </pc:docChgLst>
  <pc:docChgLst>
    <pc:chgData name="Parent Carolyne" userId="S::parentc1@cssd.gouv.qc.ca::34c21c2e-483a-4e81-9b56-59a6d01fc315" providerId="AD" clId="Web-{16E5A0B0-4A88-1A66-00F7-0F6097D6FDB3}"/>
    <pc:docChg chg="modSld">
      <pc:chgData name="Parent Carolyne" userId="S::parentc1@cssd.gouv.qc.ca::34c21c2e-483a-4e81-9b56-59a6d01fc315" providerId="AD" clId="Web-{16E5A0B0-4A88-1A66-00F7-0F6097D6FDB3}" dt="2024-10-17T15:33:32.241" v="7"/>
      <pc:docMkLst>
        <pc:docMk/>
      </pc:docMkLst>
      <pc:sldChg chg="modSp">
        <pc:chgData name="Parent Carolyne" userId="S::parentc1@cssd.gouv.qc.ca::34c21c2e-483a-4e81-9b56-59a6d01fc315" providerId="AD" clId="Web-{16E5A0B0-4A88-1A66-00F7-0F6097D6FDB3}" dt="2024-10-17T15:33:32.241" v="7"/>
        <pc:sldMkLst>
          <pc:docMk/>
          <pc:sldMk cId="3047090035" sldId="257"/>
        </pc:sldMkLst>
        <pc:graphicFrameChg chg="mod modGraphic">
          <ac:chgData name="Parent Carolyne" userId="S::parentc1@cssd.gouv.qc.ca::34c21c2e-483a-4e81-9b56-59a6d01fc315" providerId="AD" clId="Web-{16E5A0B0-4A88-1A66-00F7-0F6097D6FDB3}" dt="2024-10-17T15:33:32.241" v="7"/>
          <ac:graphicFrameMkLst>
            <pc:docMk/>
            <pc:sldMk cId="3047090035" sldId="257"/>
            <ac:graphicFrameMk id="3" creationId="{96ED2F5A-8FC6-C830-E58C-9607AFC7B9FA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19/11/2024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0491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19/11/2024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2787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19/11/2024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217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19/11/2024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1795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19/11/2024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6923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19/11/2024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7632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19/11/2024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1866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19/11/2024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5854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19/11/2024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020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19/11/2024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6407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19/11/2024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090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941B0-F4D5-4460-BCAD-F7E2B41A8257}" type="datetimeFigureOut">
              <a:rPr lang="fr-FR" smtClean="0"/>
              <a:t>19/11/2024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112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csdraveurs.sharepoint.com/:p:/s/131-RCIT-Responsablespdagonumriques2021/EZ-qxve-WR5Oty1y7wKvTOkBS66UyThoTfSnTzg786Bkpw?e=ir1z1n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parentc12/activit-s-num-riques-petit-prince-a22jfv071zpytb68" TargetMode="External"/><Relationship Id="rId2" Type="http://schemas.openxmlformats.org/officeDocument/2006/relationships/hyperlink" Target="https://csdraveurs.sharepoint.com/:w:/s/131-RCIT-Responsablespdagonumriques2021/EQYlQA22Ib1DtKU0rde9aToBhK5RsM0TyrNwb9dw3gdBRg?e=BFbRZS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sdraveurs-my.sharepoint.com/:w:/g/personal/parentc1_cssd_gouv_qc_ca/EbaPwzjEsQFBsqnm7Rp1vsIBDZ1az7lGabCBzDo5oHPAGA?e=4DHQe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sites.google.com/cssd.gouv.qc.ca/servicedesressourcesducativesd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5.png"/><Relationship Id="rId2" Type="http://schemas.openxmlformats.org/officeDocument/2006/relationships/hyperlink" Target="http://www.education.gouv.qc.ca/references/tx-solrtyperecherchepublicationtx-solrpublicationnouveaute/resultats-de-la-recherche/detail/article/cadre-de-reference-de-la-competence-numerique/?a=a&amp;cHash=e0fc0d079bf8522871c66b1ecde9ccac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hyperlink" Target="https://campus.recit.qc.ca/" TargetMode="External"/><Relationship Id="rId5" Type="http://schemas.openxmlformats.org/officeDocument/2006/relationships/hyperlink" Target="https://sites.google.com/edu.csdraveurs.qc.ca/recitcssd/accueil" TargetMode="External"/><Relationship Id="rId10" Type="http://schemas.openxmlformats.org/officeDocument/2006/relationships/hyperlink" Target="https://view.genially.com/667ac1d64c7fbb00143e5808/interactive-content-24-25-offre-formation-recit" TargetMode="External"/><Relationship Id="rId4" Type="http://schemas.openxmlformats.org/officeDocument/2006/relationships/hyperlink" Target="https://view.genial.ly/63277d921f823600115945e7" TargetMode="External"/><Relationship Id="rId9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005DFECB-04F3-C7F2-CB57-3B7940A920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579316"/>
              </p:ext>
            </p:extLst>
          </p:nvPr>
        </p:nvGraphicFramePr>
        <p:xfrm>
          <a:off x="1136927" y="2082706"/>
          <a:ext cx="9918145" cy="4152682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{327F97BB-C833-4FB7-BDE5-3F7075034690}</a:tableStyleId>
              </a:tblPr>
              <a:tblGrid>
                <a:gridCol w="4049829">
                  <a:extLst>
                    <a:ext uri="{9D8B030D-6E8A-4147-A177-3AD203B41FA5}">
                      <a16:colId xmlns:a16="http://schemas.microsoft.com/office/drawing/2014/main" val="4197456801"/>
                    </a:ext>
                  </a:extLst>
                </a:gridCol>
                <a:gridCol w="5868316">
                  <a:extLst>
                    <a:ext uri="{9D8B030D-6E8A-4147-A177-3AD203B41FA5}">
                      <a16:colId xmlns:a16="http://schemas.microsoft.com/office/drawing/2014/main" val="3671621194"/>
                    </a:ext>
                  </a:extLst>
                </a:gridCol>
              </a:tblGrid>
              <a:tr h="8765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École</a:t>
                      </a:r>
                      <a:endParaRPr lang="fr-FR" sz="2000"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161653" marR="161653" marT="0" marB="0" anchor="ctr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chemeClr val="bg1"/>
                          </a:solidFill>
                          <a:effectLst/>
                        </a:rPr>
                        <a:t>Le Petit Prince</a:t>
                      </a:r>
                    </a:p>
                  </a:txBody>
                  <a:tcPr marL="161653" marR="161653" marT="0" marB="0" anchor="ctr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4695654"/>
                  </a:ext>
                </a:extLst>
              </a:tr>
              <a:tr h="10920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Direction responsable du dossier</a:t>
                      </a:r>
                      <a:endParaRPr lang="fr-FR" sz="2000"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161653" marR="161653" marT="0" marB="0" anchor="ctr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chemeClr val="bg1"/>
                          </a:solidFill>
                          <a:effectLst/>
                        </a:rPr>
                        <a:t>Nathalie Barbe</a:t>
                      </a:r>
                    </a:p>
                  </a:txBody>
                  <a:tcPr marL="161653" marR="161653" marT="0" marB="0" anchor="ctr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1937550"/>
                  </a:ext>
                </a:extLst>
              </a:tr>
              <a:tr h="10920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Responsable(s) </a:t>
                      </a:r>
                      <a:r>
                        <a:rPr lang="fr-FR" sz="2000" err="1">
                          <a:effectLst/>
                        </a:rPr>
                        <a:t>pédagonumérique</a:t>
                      </a:r>
                      <a:r>
                        <a:rPr lang="fr-FR" sz="2000">
                          <a:effectLst/>
                        </a:rPr>
                        <a:t>(s)</a:t>
                      </a:r>
                      <a:endParaRPr lang="fr-FR" sz="2000"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161653" marR="161653" marT="0" marB="0" anchor="ctr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2000" err="1">
                          <a:solidFill>
                            <a:schemeClr val="bg1"/>
                          </a:solidFill>
                          <a:effectLst/>
                        </a:rPr>
                        <a:t>Carolyne</a:t>
                      </a:r>
                      <a:r>
                        <a:rPr lang="fr-FR" sz="2000">
                          <a:solidFill>
                            <a:schemeClr val="bg1"/>
                          </a:solidFill>
                          <a:effectLst/>
                        </a:rPr>
                        <a:t> Parent</a:t>
                      </a:r>
                      <a:endParaRPr lang="fr-FR"/>
                    </a:p>
                    <a:p>
                      <a:pPr lvl="0" algn="l">
                        <a:spcAft>
                          <a:spcPts val="0"/>
                        </a:spcAft>
                        <a:buNone/>
                      </a:pPr>
                      <a:r>
                        <a:rPr lang="fr-FR" sz="2000">
                          <a:solidFill>
                            <a:schemeClr val="bg1"/>
                          </a:solidFill>
                          <a:effectLst/>
                        </a:rPr>
                        <a:t>Cynthia </a:t>
                      </a:r>
                      <a:r>
                        <a:rPr lang="fr-FR" sz="2000" err="1">
                          <a:solidFill>
                            <a:schemeClr val="bg1"/>
                          </a:solidFill>
                          <a:effectLst/>
                        </a:rPr>
                        <a:t>Deschâtelets</a:t>
                      </a:r>
                      <a:endParaRPr lang="fr-FR" sz="200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lvl="0" algn="l">
                        <a:spcAft>
                          <a:spcPts val="0"/>
                        </a:spcAft>
                        <a:buNone/>
                      </a:pPr>
                      <a:r>
                        <a:rPr lang="fr-FR" sz="2000">
                          <a:solidFill>
                            <a:schemeClr val="bg1"/>
                          </a:solidFill>
                          <a:effectLst/>
                        </a:rPr>
                        <a:t>Cassandra Marcoux-Emond</a:t>
                      </a:r>
                    </a:p>
                  </a:txBody>
                  <a:tcPr marL="161653" marR="161653" marT="0" marB="0" anchor="ctr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1701985"/>
                  </a:ext>
                </a:extLst>
              </a:tr>
              <a:tr h="1092054"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  <a:buNone/>
                      </a:pPr>
                      <a:r>
                        <a:rPr lang="fr-FR" sz="2000">
                          <a:effectLst/>
                        </a:rPr>
                        <a:t>Lien vers le plan d'action 23-24</a:t>
                      </a:r>
                    </a:p>
                  </a:txBody>
                  <a:tcPr marL="161653" marR="161653" marT="0" marB="0" anchor="ctr">
                    <a:lnL w="28575">
                      <a:solidFill>
                        <a:schemeClr val="accent1">
                          <a:lumMod val="50000"/>
                        </a:schemeClr>
                      </a:solidFill>
                    </a:lnL>
                    <a:lnR w="28575">
                      <a:solidFill>
                        <a:schemeClr val="accent1">
                          <a:lumMod val="50000"/>
                        </a:schemeClr>
                      </a:solidFill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accent1">
                          <a:lumMod val="50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spcAft>
                          <a:spcPts val="0"/>
                        </a:spcAft>
                        <a:buNone/>
                      </a:pPr>
                      <a:r>
                        <a:rPr lang="fr-FR" sz="2000" b="0" i="0" u="none" strike="noStrike" noProof="0">
                          <a:solidFill>
                            <a:schemeClr val="bg1"/>
                          </a:solidFill>
                          <a:effectLst/>
                          <a:latin typeface="Calibri"/>
                          <a:hlinkClick r:id="rId2"/>
                        </a:rPr>
                        <a:t>23-24</a:t>
                      </a:r>
                      <a:r>
                        <a:rPr lang="fr-FR" sz="2000" b="0" i="0" u="none" strike="noStrike" noProof="0">
                          <a:solidFill>
                            <a:schemeClr val="bg1"/>
                          </a:solidFill>
                          <a:effectLst/>
                          <a:latin typeface="Calibri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PANÉ Petit Prince.pptx</a:t>
                      </a:r>
                      <a:endParaRPr lang="fr-FR">
                        <a:hlinkClick r:id="rId2">
                          <a:extLst>
                            <a:ext uri="{A12FA001-AC4F-418D-AE19-62706E023703}">
                              <ahyp:hlinkClr xmlns:ahyp="http://schemas.microsoft.com/office/drawing/2018/hyperlinkcolor" val="tx"/>
                            </a:ext>
                          </a:extLst>
                        </a:hlinkClick>
                      </a:endParaRPr>
                    </a:p>
                  </a:txBody>
                  <a:tcPr marL="161653" marR="161653" marT="0" marB="0" anchor="ctr">
                    <a:lnL w="28575">
                      <a:solidFill>
                        <a:schemeClr val="accent1">
                          <a:lumMod val="50000"/>
                        </a:schemeClr>
                      </a:solidFill>
                    </a:lnL>
                    <a:lnR w="28575">
                      <a:solidFill>
                        <a:schemeClr val="accent1">
                          <a:lumMod val="50000"/>
                        </a:schemeClr>
                      </a:solidFill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accent1">
                          <a:lumMod val="50000"/>
                        </a:schemeClr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347506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52C0302C-AF74-4960-9288-DC75E4E87A8B}"/>
              </a:ext>
            </a:extLst>
          </p:cNvPr>
          <p:cNvSpPr/>
          <p:nvPr/>
        </p:nvSpPr>
        <p:spPr>
          <a:xfrm>
            <a:off x="2413617" y="571076"/>
            <a:ext cx="6340017" cy="111286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3200" b="1">
                <a:latin typeface="Arial Rounded MT Bold"/>
                <a:ea typeface="Calibri"/>
                <a:cs typeface="Times New Roman"/>
              </a:rPr>
              <a:t> </a:t>
            </a:r>
            <a:r>
              <a:rPr lang="fr-FR" sz="3200" b="1">
                <a:latin typeface="Arial Rounded MT Bold"/>
                <a:ea typeface="Calibri"/>
                <a:cs typeface="Times New Roman"/>
              </a:rPr>
              <a:t>PLAN ACTION NUMÉRIQUE ÉCOLE 2024-2025</a:t>
            </a:r>
            <a:endParaRPr lang="fr-CA">
              <a:effectLst/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089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  <a:p>
            <a:pPr algn="ctr"/>
            <a:endParaRPr lang="en-US">
              <a:ea typeface="Calibri"/>
              <a:cs typeface="Calibri"/>
            </a:endParaRPr>
          </a:p>
        </p:txBody>
      </p:sp>
      <p:sp>
        <p:nvSpPr>
          <p:cNvPr id="17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96ED2F5A-8FC6-C830-E58C-9607AFC7B9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0091812"/>
              </p:ext>
            </p:extLst>
          </p:nvPr>
        </p:nvGraphicFramePr>
        <p:xfrm>
          <a:off x="205153" y="175845"/>
          <a:ext cx="11789726" cy="674083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{BC89EF96-8CEA-46FF-86C4-4CE0E7609802}</a:tableStyleId>
              </a:tblPr>
              <a:tblGrid>
                <a:gridCol w="2672219">
                  <a:extLst>
                    <a:ext uri="{9D8B030D-6E8A-4147-A177-3AD203B41FA5}">
                      <a16:colId xmlns:a16="http://schemas.microsoft.com/office/drawing/2014/main" val="364580027"/>
                    </a:ext>
                  </a:extLst>
                </a:gridCol>
                <a:gridCol w="3245922">
                  <a:extLst>
                    <a:ext uri="{9D8B030D-6E8A-4147-A177-3AD203B41FA5}">
                      <a16:colId xmlns:a16="http://schemas.microsoft.com/office/drawing/2014/main" val="2970497226"/>
                    </a:ext>
                  </a:extLst>
                </a:gridCol>
                <a:gridCol w="1197428">
                  <a:extLst>
                    <a:ext uri="{9D8B030D-6E8A-4147-A177-3AD203B41FA5}">
                      <a16:colId xmlns:a16="http://schemas.microsoft.com/office/drawing/2014/main" val="814716403"/>
                    </a:ext>
                  </a:extLst>
                </a:gridCol>
                <a:gridCol w="891638">
                  <a:extLst>
                    <a:ext uri="{9D8B030D-6E8A-4147-A177-3AD203B41FA5}">
                      <a16:colId xmlns:a16="http://schemas.microsoft.com/office/drawing/2014/main" val="2272959145"/>
                    </a:ext>
                  </a:extLst>
                </a:gridCol>
                <a:gridCol w="1228142">
                  <a:extLst>
                    <a:ext uri="{9D8B030D-6E8A-4147-A177-3AD203B41FA5}">
                      <a16:colId xmlns:a16="http://schemas.microsoft.com/office/drawing/2014/main" val="565928536"/>
                    </a:ext>
                  </a:extLst>
                </a:gridCol>
                <a:gridCol w="2554377">
                  <a:extLst>
                    <a:ext uri="{9D8B030D-6E8A-4147-A177-3AD203B41FA5}">
                      <a16:colId xmlns:a16="http://schemas.microsoft.com/office/drawing/2014/main" val="1212825386"/>
                    </a:ext>
                  </a:extLst>
                </a:gridCol>
              </a:tblGrid>
              <a:tr h="1281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bg1"/>
                          </a:solidFill>
                          <a:effectLst/>
                        </a:rPr>
                        <a:t>Objectifs</a:t>
                      </a:r>
                      <a:endParaRPr lang="fr-FR" sz="2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19145" marR="119145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bg1"/>
                          </a:solidFill>
                          <a:effectLst/>
                        </a:rPr>
                        <a:t>Moyens pour les atteindre</a:t>
                      </a:r>
                      <a:endParaRPr lang="fr-FR" sz="2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19145" marR="11914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bg1"/>
                          </a:solidFill>
                          <a:effectLst/>
                        </a:rPr>
                        <a:t>Personnel impliqué dans la mise en </a:t>
                      </a:r>
                      <a:r>
                        <a:rPr lang="fr-FR" sz="1800" err="1">
                          <a:solidFill>
                            <a:schemeClr val="bg1"/>
                          </a:solidFill>
                          <a:effectLst/>
                        </a:rPr>
                        <a:t>oeuvre</a:t>
                      </a:r>
                      <a:endParaRPr lang="fr-FR" sz="2400" err="1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19145" marR="11914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bg1"/>
                          </a:solidFill>
                          <a:effectLst/>
                        </a:rPr>
                        <a:t>Échéancier</a:t>
                      </a:r>
                      <a:endParaRPr lang="fr-FR" sz="2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19145" marR="11914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  <a:buNone/>
                      </a:pPr>
                      <a:r>
                        <a:rPr lang="fr-FR" sz="1800" dirty="0">
                          <a:solidFill>
                            <a:schemeClr val="bg1"/>
                          </a:solidFill>
                          <a:effectLst/>
                          <a:hlinkClick r:id="rId2"/>
                        </a:rPr>
                        <a:t>Tableau de collecte de données</a:t>
                      </a:r>
                      <a:endParaRPr lang="fr-FR" sz="18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19144" marR="119144" marT="0" marB="0" anchor="ctr">
                    <a:lnL w="381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38099">
                      <a:solidFill>
                        <a:schemeClr val="tx1"/>
                      </a:solidFill>
                    </a:lnR>
                    <a:lnB w="12700">
                      <a:solidFill>
                        <a:schemeClr val="bg1"/>
                      </a:solidFill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dirty="0">
                          <a:solidFill>
                            <a:schemeClr val="bg1"/>
                          </a:solidFill>
                          <a:effectLst/>
                        </a:rPr>
                        <a:t>Bilan</a:t>
                      </a:r>
                      <a:endParaRPr lang="fr-FR" sz="2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19145" marR="119145" marT="0" marB="0" anchor="ctr">
                    <a:lnL w="38099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6542449"/>
                  </a:ext>
                </a:extLst>
              </a:tr>
              <a:tr h="2645208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Projet éducatif:</a:t>
                      </a:r>
                      <a:r>
                        <a:rPr lang="fr-FR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fr-FR" dirty="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Augmenter le nombre d'initiatives numériques pour chacun des élèves*</a:t>
                      </a:r>
                      <a:endParaRPr lang="fr-FR" dirty="0"/>
                    </a:p>
                    <a:p>
                      <a:pPr lvl="0" algn="l">
                        <a:spcAft>
                          <a:spcPts val="0"/>
                        </a:spcAft>
                        <a:buNone/>
                      </a:pPr>
                      <a:r>
                        <a:rPr lang="fr-FR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(minimum de 4 initiatives par année  dont une en robotique ou en programmation) </a:t>
                      </a:r>
                      <a:endParaRPr lang="fr-FR" dirty="0"/>
                    </a:p>
                    <a:p>
                      <a:pPr lvl="0" algn="l">
                        <a:spcAft>
                          <a:spcPts val="0"/>
                        </a:spcAft>
                        <a:buNone/>
                      </a:pPr>
                      <a:endParaRPr lang="fr-FR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0" lvl="0" indent="0" algn="l">
                        <a:spcAft>
                          <a:spcPts val="0"/>
                        </a:spcAft>
                        <a:buNone/>
                      </a:pPr>
                      <a:endParaRPr lang="fr-FR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lvl="0" algn="l">
                        <a:spcAft>
                          <a:spcPts val="0"/>
                        </a:spcAft>
                        <a:buNone/>
                      </a:pPr>
                      <a:endParaRPr lang="fr-FR" sz="1200">
                        <a:effectLst/>
                      </a:endParaRPr>
                    </a:p>
                  </a:txBody>
                  <a:tcPr marL="119145" marR="119145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71450" lvl="0" indent="-171450" algn="l"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fr-FR" sz="1200" dirty="0">
                          <a:effectLst/>
                        </a:rPr>
                        <a:t>Consulter régulièrement l'équipe 131-RÉCIT</a:t>
                      </a:r>
                    </a:p>
                    <a:p>
                      <a:pPr marL="171450" lvl="0" indent="-171450" algn="l"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fr-FR" sz="1200" dirty="0">
                          <a:effectLst/>
                        </a:rPr>
                        <a:t>Libération avec appui au besoin de CP RÉCIT et des responsables </a:t>
                      </a:r>
                      <a:r>
                        <a:rPr lang="fr-FR" sz="1200" err="1">
                          <a:effectLst/>
                        </a:rPr>
                        <a:t>pédagonumériques</a:t>
                      </a:r>
                      <a:endParaRPr lang="fr-FR" sz="1200">
                        <a:effectLst/>
                      </a:endParaRPr>
                    </a:p>
                    <a:p>
                      <a:pPr marL="171450" lvl="0" indent="-171450" algn="l"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fr-FR" sz="1200" dirty="0">
                          <a:effectLst/>
                        </a:rPr>
                        <a:t>Promouvoir les activités d'École en Réseau</a:t>
                      </a:r>
                    </a:p>
                    <a:p>
                      <a:pPr marL="171450" lvl="0" indent="-171450" algn="l"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fr-FR" sz="1200" dirty="0">
                          <a:effectLst/>
                        </a:rPr>
                        <a:t>Assister aux formations  du SRÉ dont Groupe de développement  en programmation </a:t>
                      </a:r>
                    </a:p>
                    <a:p>
                      <a:pPr marL="171450" lvl="0" indent="-171450" algn="l"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fr-FR" sz="1200" dirty="0">
                          <a:effectLst/>
                        </a:rPr>
                        <a:t>Recruter un enseignant du 1er cycle qui travaillerait en collaboration avec les responsables afin de faciliter l'intégration du  numérique dans les activités pédagogiques.</a:t>
                      </a:r>
                    </a:p>
                    <a:p>
                      <a:pPr marL="171450" lvl="0" indent="-171450" algn="l"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fr-FR" sz="1200" dirty="0">
                          <a:effectLst/>
                        </a:rPr>
                        <a:t>Semaine d'</a:t>
                      </a:r>
                      <a:r>
                        <a:rPr lang="fr-FR" sz="1200" dirty="0" err="1">
                          <a:effectLst/>
                        </a:rPr>
                        <a:t>appropration</a:t>
                      </a:r>
                      <a:r>
                        <a:rPr lang="fr-FR" sz="1200" dirty="0">
                          <a:effectLst/>
                        </a:rPr>
                        <a:t> du Carrefour d'apprentissage en novembre</a:t>
                      </a:r>
                    </a:p>
                    <a:p>
                      <a:pPr marL="171450" lvl="0" indent="-171450" algn="l"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fr-FR" sz="1200" dirty="0">
                          <a:effectLst/>
                        </a:rPr>
                        <a:t>Référer les enseignants au </a:t>
                      </a:r>
                      <a:r>
                        <a:rPr lang="fr-FR" sz="1200" dirty="0">
                          <a:effectLst/>
                          <a:hlinkClick r:id="rId3"/>
                        </a:rPr>
                        <a:t>Padlet</a:t>
                      </a:r>
                      <a:r>
                        <a:rPr lang="fr-FR" sz="1200" dirty="0">
                          <a:effectLst/>
                        </a:rPr>
                        <a:t> et l'enrichir au besoin </a:t>
                      </a:r>
                    </a:p>
                  </a:txBody>
                  <a:tcPr marL="119145" marR="119145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Responsables </a:t>
                      </a:r>
                      <a:r>
                        <a:rPr lang="fr-FR" sz="1200" err="1">
                          <a:effectLst/>
                        </a:rPr>
                        <a:t>pédagonumériques</a:t>
                      </a:r>
                      <a:endParaRPr lang="fr-FR" sz="1200" dirty="0" err="1">
                        <a:effectLst/>
                      </a:endParaRPr>
                    </a:p>
                    <a:p>
                      <a:pPr lvl="0" algn="l">
                        <a:spcAft>
                          <a:spcPts val="0"/>
                        </a:spcAft>
                        <a:buNone/>
                      </a:pPr>
                      <a:r>
                        <a:rPr lang="fr-FR" sz="1200" dirty="0">
                          <a:effectLst/>
                        </a:rPr>
                        <a:t>Direction</a:t>
                      </a:r>
                    </a:p>
                    <a:p>
                      <a:pPr lvl="0" algn="l">
                        <a:spcAft>
                          <a:spcPts val="0"/>
                        </a:spcAft>
                        <a:buNone/>
                      </a:pPr>
                      <a:endParaRPr lang="fr-FR" sz="1200">
                        <a:effectLst/>
                      </a:endParaRPr>
                    </a:p>
                  </a:txBody>
                  <a:tcPr marL="119145" marR="119145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Juin 2027</a:t>
                      </a:r>
                    </a:p>
                  </a:txBody>
                  <a:tcPr marL="119145" marR="119145" marT="0" marB="0">
                    <a:lnR w="381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l">
                        <a:spcAft>
                          <a:spcPts val="0"/>
                        </a:spcAft>
                        <a:buNone/>
                      </a:pPr>
                      <a:r>
                        <a:rPr lang="fr-FR" sz="1200" b="0" i="0" u="none" strike="noStrike" noProof="0" dirty="0">
                          <a:effectLst/>
                          <a:latin typeface="Calibri"/>
                        </a:rPr>
                        <a:t>Un tableau avec tous les noms du personnel sera disponible dans Teams. Chacun sera responsable d'y indiquer ses </a:t>
                      </a:r>
                      <a:r>
                        <a:rPr lang="fr-FR" sz="1200" b="0" i="0" u="none" strike="noStrike" noProof="0" dirty="0" err="1">
                          <a:effectLst/>
                          <a:latin typeface="Calibri"/>
                        </a:rPr>
                        <a:t>initiatives.Insérer</a:t>
                      </a:r>
                      <a:r>
                        <a:rPr lang="fr-FR" sz="1200" b="0" i="0" u="none" strike="noStrike" noProof="0" dirty="0">
                          <a:effectLst/>
                          <a:latin typeface="Calibri"/>
                        </a:rPr>
                        <a:t> une liste à cocher d'exemples </a:t>
                      </a:r>
                    </a:p>
                    <a:p>
                      <a:pPr lvl="0" algn="l">
                        <a:spcAft>
                          <a:spcPts val="0"/>
                        </a:spcAft>
                        <a:buNone/>
                      </a:pPr>
                      <a:r>
                        <a:rPr lang="fr-FR" sz="1200" b="0" i="0" u="none" strike="noStrike" noProof="0" dirty="0">
                          <a:effectLst/>
                          <a:latin typeface="Calibri"/>
                        </a:rPr>
                        <a:t> </a:t>
                      </a:r>
                      <a:r>
                        <a:rPr lang="fr-FR" sz="1200" b="0" i="0" u="none" strike="noStrike" noProof="0" dirty="0">
                          <a:effectLst/>
                          <a:hlinkClick r:id="rId4"/>
                        </a:rPr>
                        <a:t>Initiatives numériques.docx</a:t>
                      </a:r>
                      <a:r>
                        <a:rPr lang="fr-FR" sz="1200" b="0" i="0" u="none" strike="noStrike" noProof="0" dirty="0">
                          <a:effectLst/>
                        </a:rPr>
                        <a:t> </a:t>
                      </a:r>
                    </a:p>
                  </a:txBody>
                  <a:tcPr marL="119144" marR="119144" marT="0" marB="0">
                    <a:lnL w="381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38099">
                      <a:solidFill>
                        <a:schemeClr val="tx1"/>
                      </a:solidFill>
                    </a:lnR>
                    <a:lnT w="12700">
                      <a:solidFill>
                        <a:schemeClr val="bg1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fr-FR" sz="1800" dirty="0">
                        <a:effectLst/>
                      </a:endParaRPr>
                    </a:p>
                    <a:p>
                      <a:pPr lvl="0" algn="l">
                        <a:spcAft>
                          <a:spcPts val="0"/>
                        </a:spcAft>
                        <a:buNone/>
                      </a:pPr>
                      <a:endParaRPr lang="fr-FR" dirty="0"/>
                    </a:p>
                  </a:txBody>
                  <a:tcPr marL="119145" marR="119145" marT="0" marB="0">
                    <a:lnL w="38099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01634"/>
                  </a:ext>
                </a:extLst>
              </a:tr>
              <a:tr h="93360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b="0" dirty="0">
                          <a:effectLst/>
                        </a:rPr>
                        <a:t>Modéliser les utilisations possibles du Carrefour d'apprentissage</a:t>
                      </a:r>
                    </a:p>
                  </a:txBody>
                  <a:tcPr marL="119145" marR="119145" marT="0" marB="0"/>
                </a:tc>
                <a:tc>
                  <a:txBody>
                    <a:bodyPr/>
                    <a:lstStyle/>
                    <a:p>
                      <a:pPr marL="285750" lvl="0" indent="-285750" algn="l">
                        <a:spcAft>
                          <a:spcPts val="0"/>
                        </a:spcAft>
                        <a:buFont typeface="Arial"/>
                        <a:buChar char="•"/>
                      </a:pPr>
                      <a:endParaRPr lang="fr-FR" sz="1200"/>
                    </a:p>
                    <a:p>
                      <a:pPr marL="285750" lvl="0" indent="-285750" algn="l"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fr-FR" sz="1200" dirty="0"/>
                        <a:t>Créer un répertoire d'idées à suggérer aux enseignants qui leur permettra d'utiliser le Carrefour d'apprentissage. </a:t>
                      </a:r>
                    </a:p>
                    <a:p>
                      <a:pPr marL="285750" lvl="0" indent="-285750" algn="l"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fr-FR" sz="1200" dirty="0"/>
                        <a:t>Voir plan de déploiement détaillé à la diapo 4. </a:t>
                      </a:r>
                    </a:p>
                  </a:txBody>
                  <a:tcPr marL="119145" marR="11914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Responsables </a:t>
                      </a:r>
                      <a:r>
                        <a:rPr lang="fr-FR" sz="1200" err="1">
                          <a:effectLst/>
                        </a:rPr>
                        <a:t>pédagonumériques</a:t>
                      </a:r>
                      <a:endParaRPr lang="fr-FR" sz="1200" dirty="0" err="1">
                        <a:effectLst/>
                      </a:endParaRPr>
                    </a:p>
                    <a:p>
                      <a:pPr lvl="0" algn="l">
                        <a:spcAft>
                          <a:spcPts val="0"/>
                        </a:spcAft>
                        <a:buNone/>
                      </a:pPr>
                      <a:endParaRPr lang="fr-FR" sz="1200">
                        <a:effectLst/>
                      </a:endParaRPr>
                    </a:p>
                    <a:p>
                      <a:pPr lvl="0" algn="l">
                        <a:spcAft>
                          <a:spcPts val="0"/>
                        </a:spcAft>
                        <a:buNone/>
                      </a:pPr>
                      <a:r>
                        <a:rPr lang="fr-FR" sz="1200" dirty="0">
                          <a:effectLst/>
                        </a:rPr>
                        <a:t>CP RÉCIT</a:t>
                      </a:r>
                    </a:p>
                  </a:txBody>
                  <a:tcPr marL="119145" marR="11914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Juin 2025</a:t>
                      </a:r>
                    </a:p>
                  </a:txBody>
                  <a:tcPr marL="119145" marR="119145" marT="0" marB="0">
                    <a:lnR w="381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l">
                        <a:spcAft>
                          <a:spcPts val="0"/>
                        </a:spcAft>
                        <a:buNone/>
                      </a:pPr>
                      <a:endParaRPr lang="fr-FR" sz="1200">
                        <a:effectLst/>
                      </a:endParaRPr>
                    </a:p>
                  </a:txBody>
                  <a:tcPr marL="119144" marR="119144" marT="0" marB="0">
                    <a:lnL w="381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38099">
                      <a:solidFill>
                        <a:schemeClr val="tx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fr-FR" sz="2000" dirty="0">
                        <a:effectLst/>
                      </a:endParaRPr>
                    </a:p>
                  </a:txBody>
                  <a:tcPr marL="119145" marR="119145" marT="0" marB="0">
                    <a:lnL w="38099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3391006"/>
                  </a:ext>
                </a:extLst>
              </a:tr>
              <a:tr h="1345870">
                <a:tc>
                  <a:txBody>
                    <a:bodyPr/>
                    <a:lstStyle/>
                    <a:p>
                      <a:pPr lvl="0" algn="l">
                        <a:spcAft>
                          <a:spcPts val="0"/>
                        </a:spcAft>
                        <a:buNone/>
                      </a:pPr>
                      <a:r>
                        <a:rPr lang="fr-CA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Poursuivre les rappels fréquents de l'utilisation  de Teams (pour les classes et pour la communication école), tel que les c</a:t>
                      </a:r>
                      <a:r>
                        <a:rPr lang="fr-FR" sz="12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ommuniqués</a:t>
                      </a:r>
                      <a:r>
                        <a:rPr lang="fr-FR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activités, compte rendu des procès-verbaux.</a:t>
                      </a:r>
                      <a:endParaRPr lang="fr-FR" dirty="0"/>
                    </a:p>
                  </a:txBody>
                  <a:tcPr marL="119145" marR="119145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200" dirty="0">
                          <a:effectLst/>
                        </a:rPr>
                        <a:t>Dans les communications écrites de la direction ou les réunions en présentiel</a:t>
                      </a:r>
                      <a:endParaRPr lang="fr-FR" dirty="0"/>
                    </a:p>
                    <a:p>
                      <a:pPr marL="171450" lvl="0" indent="-171450" algn="l"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fr-FR" sz="1200" dirty="0">
                          <a:effectLst/>
                        </a:rPr>
                        <a:t>Lors d'une rencontre du personnel de novembre, montrer aux enseignants à démasquer leurs canaux</a:t>
                      </a:r>
                    </a:p>
                    <a:p>
                      <a:pPr marL="171450" lvl="0" indent="-171450" algn="l"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fr-FR" sz="1200" dirty="0">
                          <a:effectLst/>
                        </a:rPr>
                        <a:t>Leur demander d'ajouter les réactions lorsqu'ils voient les  publications</a:t>
                      </a:r>
                    </a:p>
                  </a:txBody>
                  <a:tcPr marL="119145" marR="119145" marT="0" marB="0"/>
                </a:tc>
                <a:tc>
                  <a:txBody>
                    <a:bodyPr/>
                    <a:lstStyle/>
                    <a:p>
                      <a:pPr lvl="0" algn="l">
                        <a:spcAft>
                          <a:spcPts val="0"/>
                        </a:spcAft>
                        <a:buNone/>
                      </a:pPr>
                      <a:r>
                        <a:rPr lang="fr-FR" sz="1200" dirty="0">
                          <a:effectLst/>
                        </a:rPr>
                        <a:t>Direction</a:t>
                      </a:r>
                      <a:endParaRPr lang="fr-FR" dirty="0"/>
                    </a:p>
                    <a:p>
                      <a:pPr lvl="0" algn="l">
                        <a:spcAft>
                          <a:spcPts val="0"/>
                        </a:spcAft>
                        <a:buNone/>
                      </a:pPr>
                      <a:r>
                        <a:rPr lang="fr-FR" sz="1200" dirty="0">
                          <a:effectLst/>
                        </a:rPr>
                        <a:t>Responsables </a:t>
                      </a:r>
                      <a:r>
                        <a:rPr lang="fr-FR" sz="1200" err="1">
                          <a:effectLst/>
                        </a:rPr>
                        <a:t>pédagonumériques</a:t>
                      </a:r>
                      <a:endParaRPr lang="fr-FR" sz="1200">
                        <a:effectLst/>
                      </a:endParaRPr>
                    </a:p>
                  </a:txBody>
                  <a:tcPr marL="119145" marR="119145" marT="0" marB="0"/>
                </a:tc>
                <a:tc>
                  <a:txBody>
                    <a:bodyPr/>
                    <a:lstStyle/>
                    <a:p>
                      <a:pPr lvl="0" algn="l">
                        <a:spcAft>
                          <a:spcPts val="0"/>
                        </a:spcAft>
                        <a:buNone/>
                      </a:pPr>
                      <a:r>
                        <a:rPr lang="fr-FR" sz="1200" dirty="0">
                          <a:effectLst/>
                        </a:rPr>
                        <a:t>En continu</a:t>
                      </a:r>
                      <a:endParaRPr lang="fr-FR" dirty="0"/>
                    </a:p>
                  </a:txBody>
                  <a:tcPr marL="119145" marR="119145" marT="0" marB="0">
                    <a:lnR w="381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l">
                        <a:spcAft>
                          <a:spcPts val="0"/>
                        </a:spcAft>
                        <a:buNone/>
                      </a:pPr>
                      <a:endParaRPr lang="fr-FR" sz="1200">
                        <a:effectLst/>
                      </a:endParaRPr>
                    </a:p>
                  </a:txBody>
                  <a:tcPr marL="119144" marR="119144" marT="0" marB="0">
                    <a:lnL w="381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38099">
                      <a:solidFill>
                        <a:schemeClr val="tx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lvl="0" algn="l">
                        <a:spcAft>
                          <a:spcPts val="0"/>
                        </a:spcAft>
                        <a:buNone/>
                      </a:pPr>
                      <a:endParaRPr lang="fr-FR" sz="1200">
                        <a:effectLst/>
                      </a:endParaRPr>
                    </a:p>
                  </a:txBody>
                  <a:tcPr marL="119145" marR="119145" marT="0" marB="0">
                    <a:lnL w="38099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0918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7090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96ED2F5A-8FC6-C830-E58C-9607AFC7B9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397342"/>
              </p:ext>
            </p:extLst>
          </p:nvPr>
        </p:nvGraphicFramePr>
        <p:xfrm>
          <a:off x="526256" y="518569"/>
          <a:ext cx="11122961" cy="5496662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{BC89EF96-8CEA-46FF-86C4-4CE0E7609802}</a:tableStyleId>
              </a:tblPr>
              <a:tblGrid>
                <a:gridCol w="2751666">
                  <a:extLst>
                    <a:ext uri="{9D8B030D-6E8A-4147-A177-3AD203B41FA5}">
                      <a16:colId xmlns:a16="http://schemas.microsoft.com/office/drawing/2014/main" val="364580027"/>
                    </a:ext>
                  </a:extLst>
                </a:gridCol>
                <a:gridCol w="3015118">
                  <a:extLst>
                    <a:ext uri="{9D8B030D-6E8A-4147-A177-3AD203B41FA5}">
                      <a16:colId xmlns:a16="http://schemas.microsoft.com/office/drawing/2014/main" val="2970497226"/>
                    </a:ext>
                  </a:extLst>
                </a:gridCol>
                <a:gridCol w="1372610">
                  <a:extLst>
                    <a:ext uri="{9D8B030D-6E8A-4147-A177-3AD203B41FA5}">
                      <a16:colId xmlns:a16="http://schemas.microsoft.com/office/drawing/2014/main" val="814716403"/>
                    </a:ext>
                  </a:extLst>
                </a:gridCol>
                <a:gridCol w="1293420">
                  <a:extLst>
                    <a:ext uri="{9D8B030D-6E8A-4147-A177-3AD203B41FA5}">
                      <a16:colId xmlns:a16="http://schemas.microsoft.com/office/drawing/2014/main" val="2272959145"/>
                    </a:ext>
                  </a:extLst>
                </a:gridCol>
                <a:gridCol w="2690147">
                  <a:extLst>
                    <a:ext uri="{9D8B030D-6E8A-4147-A177-3AD203B41FA5}">
                      <a16:colId xmlns:a16="http://schemas.microsoft.com/office/drawing/2014/main" val="1212825386"/>
                    </a:ext>
                  </a:extLst>
                </a:gridCol>
              </a:tblGrid>
              <a:tr h="13607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bg1"/>
                          </a:solidFill>
                          <a:effectLst/>
                        </a:rPr>
                        <a:t>Objectifs</a:t>
                      </a:r>
                      <a:endParaRPr lang="fr-FR" sz="24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19145" marR="119145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bg1"/>
                          </a:solidFill>
                          <a:effectLst/>
                        </a:rPr>
                        <a:t>Moyens pour les atteindre</a:t>
                      </a:r>
                      <a:endParaRPr lang="fr-FR" sz="24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19145" marR="11914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bg1"/>
                          </a:solidFill>
                          <a:effectLst/>
                        </a:rPr>
                        <a:t>Personnel impliqué dans la mise en </a:t>
                      </a:r>
                      <a:r>
                        <a:rPr lang="fr-FR" sz="1800" err="1">
                          <a:solidFill>
                            <a:schemeClr val="bg1"/>
                          </a:solidFill>
                          <a:effectLst/>
                        </a:rPr>
                        <a:t>oeuvre</a:t>
                      </a:r>
                      <a:endParaRPr lang="fr-FR" sz="2400" err="1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19145" marR="11914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bg1"/>
                          </a:solidFill>
                          <a:effectLst/>
                        </a:rPr>
                        <a:t>Échéancier</a:t>
                      </a:r>
                      <a:endParaRPr lang="fr-FR" sz="24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19145" marR="11914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>
                          <a:solidFill>
                            <a:schemeClr val="bg1"/>
                          </a:solidFill>
                          <a:effectLst/>
                        </a:rPr>
                        <a:t>Bilan</a:t>
                      </a:r>
                      <a:endParaRPr lang="fr-FR" sz="24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19145" marR="119145" marT="0" marB="0" anchor="ctr">
                    <a:lnL w="381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6542449"/>
                  </a:ext>
                </a:extLst>
              </a:tr>
              <a:tr h="782371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None/>
                      </a:pPr>
                      <a:r>
                        <a:rPr lang="fr-FR" sz="12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Poursuivre  la brigade d'élèves</a:t>
                      </a:r>
                      <a:endParaRPr lang="fr-FR"/>
                    </a:p>
                  </a:txBody>
                  <a:tcPr marL="119145" marR="119145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None/>
                      </a:pPr>
                      <a:endParaRPr lang="fr-FR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285750" lvl="0" indent="-28575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2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Se faire un horaire à présenter aux enseignants (quels élèves sont disponibles, quand, pour quelle demande?)</a:t>
                      </a:r>
                      <a:endParaRPr lang="en-US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285750" lvl="0" indent="-28575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2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Former les élèves sur quelques problématiques ou utilisation des robots </a:t>
                      </a:r>
                      <a:r>
                        <a:rPr lang="fr-FR" sz="1200" b="0" i="0" u="none" strike="noStrike" noProof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Ozobot</a:t>
                      </a:r>
                      <a:r>
                        <a:rPr lang="fr-FR" sz="12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Spike, Scratch et aussi pour les TNI et les ordinateurs.</a:t>
                      </a:r>
                      <a:endParaRPr lang="en-US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285750" lvl="0" indent="-28575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2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 référer aux documents Brigade TIC sur le canal des responsables </a:t>
                      </a:r>
                      <a:r>
                        <a:rPr lang="fr-FR" sz="1200" b="0" i="0" u="none" strike="noStrike" noProof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pédagonumériques</a:t>
                      </a:r>
                      <a:r>
                        <a:rPr lang="fr-FR" sz="12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  <a:p>
                      <a:pPr marL="285750" lvl="0" indent="-28575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2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Débuter la formation de la brigade en fin d'année pour l'année suivante.</a:t>
                      </a:r>
                    </a:p>
                  </a:txBody>
                  <a:tcPr marL="119145" marR="119145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Responsables </a:t>
                      </a:r>
                      <a:r>
                        <a:rPr lang="fr-FR" sz="1200" err="1">
                          <a:effectLst/>
                        </a:rPr>
                        <a:t>pédagonumériques</a:t>
                      </a:r>
                    </a:p>
                  </a:txBody>
                  <a:tcPr marL="119145" marR="119145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Juin 2025</a:t>
                      </a:r>
                    </a:p>
                  </a:txBody>
                  <a:tcPr marL="119145" marR="119145" marT="0" marB="0">
                    <a:lnR w="381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Les élèves sont choisis pour l'an prochain. 4 rencontres ont été faites pour expliquer le fonctionnement, sur quoi aider les enseignants (portable, ordi, imprimantes...), utilisation de Spike, Fonctionnement du iPad, aller chercher des applications dans </a:t>
                      </a:r>
                      <a:r>
                        <a:rPr lang="fr-FR" sz="1400" err="1">
                          <a:effectLst/>
                        </a:rPr>
                        <a:t>Students</a:t>
                      </a:r>
                      <a:r>
                        <a:rPr lang="fr-FR" sz="1400">
                          <a:effectLst/>
                        </a:rPr>
                        <a:t>, Scratch, </a:t>
                      </a:r>
                      <a:r>
                        <a:rPr lang="fr-FR" sz="1400" err="1">
                          <a:effectLst/>
                        </a:rPr>
                        <a:t>Ozobot</a:t>
                      </a:r>
                      <a:r>
                        <a:rPr lang="fr-FR" sz="1400">
                          <a:effectLst/>
                        </a:rPr>
                        <a:t>.</a:t>
                      </a:r>
                      <a:endParaRPr lang="fr-FR"/>
                    </a:p>
                    <a:p>
                      <a:pPr lvl="0" algn="l">
                        <a:spcAft>
                          <a:spcPts val="0"/>
                        </a:spcAft>
                        <a:buNone/>
                      </a:pPr>
                      <a:endParaRPr lang="fr-FR" sz="1400">
                        <a:effectLst/>
                      </a:endParaRPr>
                    </a:p>
                    <a:p>
                      <a:pPr lvl="0" algn="l">
                        <a:spcAft>
                          <a:spcPts val="0"/>
                        </a:spcAft>
                        <a:buNone/>
                      </a:pPr>
                      <a:r>
                        <a:rPr lang="fr-FR" sz="1400">
                          <a:effectLst/>
                        </a:rPr>
                        <a:t>Il restera le fonctionnement des EV3 et des </a:t>
                      </a:r>
                      <a:r>
                        <a:rPr lang="fr-FR" sz="1400" err="1">
                          <a:effectLst/>
                        </a:rPr>
                        <a:t>Micro:bit</a:t>
                      </a:r>
                      <a:r>
                        <a:rPr lang="fr-FR" sz="1400">
                          <a:effectLst/>
                        </a:rPr>
                        <a:t>. </a:t>
                      </a:r>
                      <a:endParaRPr lang="fr-FR"/>
                    </a:p>
                  </a:txBody>
                  <a:tcPr marL="119145" marR="119145" marT="0" marB="0">
                    <a:lnL w="381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532799"/>
                  </a:ext>
                </a:extLst>
              </a:tr>
              <a:tr h="78237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fr-FR" sz="1200" b="0">
                        <a:effectLst/>
                      </a:endParaRPr>
                    </a:p>
                  </a:txBody>
                  <a:tcPr marL="119145" marR="119145" marT="0" marB="0"/>
                </a:tc>
                <a:tc>
                  <a:txBody>
                    <a:bodyPr/>
                    <a:lstStyle/>
                    <a:p>
                      <a:pPr marL="285750" lvl="0" indent="-285750" algn="l">
                        <a:spcAft>
                          <a:spcPts val="0"/>
                        </a:spcAft>
                        <a:buFont typeface="Arial"/>
                        <a:buChar char="•"/>
                      </a:pPr>
                      <a:endParaRPr lang="fr-FR" sz="1200"/>
                    </a:p>
                  </a:txBody>
                  <a:tcPr marL="119145" marR="11914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fr-FR" sz="1200" err="1">
                        <a:effectLst/>
                      </a:endParaRPr>
                    </a:p>
                  </a:txBody>
                  <a:tcPr marL="119145" marR="11914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fr-FR" sz="1200">
                        <a:effectLst/>
                      </a:endParaRPr>
                    </a:p>
                  </a:txBody>
                  <a:tcPr marL="119145" marR="119145" marT="0" marB="0">
                    <a:lnR w="381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fr-FR" sz="3100">
                        <a:effectLst/>
                      </a:endParaRPr>
                    </a:p>
                  </a:txBody>
                  <a:tcPr marL="119145" marR="119145" marT="0" marB="0">
                    <a:lnL w="381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3391006"/>
                  </a:ext>
                </a:extLst>
              </a:tr>
              <a:tr h="78237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fr-FR" sz="1200">
                        <a:effectLst/>
                      </a:endParaRPr>
                    </a:p>
                  </a:txBody>
                  <a:tcPr marL="119145" marR="119145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</a:pPr>
                      <a:endParaRPr lang="fr-FR" sz="1200">
                        <a:effectLst/>
                      </a:endParaRPr>
                    </a:p>
                  </a:txBody>
                  <a:tcPr marL="119145" marR="11914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fr-FR" sz="1200">
                        <a:effectLst/>
                      </a:endParaRPr>
                    </a:p>
                  </a:txBody>
                  <a:tcPr marL="119145" marR="11914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fr-FR" sz="1200">
                        <a:effectLst/>
                      </a:endParaRPr>
                    </a:p>
                  </a:txBody>
                  <a:tcPr marL="119145" marR="119145" marT="0" marB="0">
                    <a:lnR w="381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fr-FR" sz="3100">
                        <a:effectLst/>
                      </a:endParaRPr>
                    </a:p>
                  </a:txBody>
                  <a:tcPr marL="119145" marR="119145" marT="0" marB="0">
                    <a:lnL w="381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9307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474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BBD5A192-3C15-4A20-ABFD-EF66ECB71F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2348436"/>
              </p:ext>
            </p:extLst>
          </p:nvPr>
        </p:nvGraphicFramePr>
        <p:xfrm>
          <a:off x="1758171" y="288277"/>
          <a:ext cx="8128000" cy="3956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502380353"/>
                    </a:ext>
                  </a:extLst>
                </a:gridCol>
              </a:tblGrid>
              <a:tr h="4817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>
                          <a:effectLst/>
                        </a:rPr>
                        <a:t>Notes / Suivis/Questions</a:t>
                      </a:r>
                      <a:endParaRPr lang="fr-C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4959552"/>
                  </a:ext>
                </a:extLst>
              </a:tr>
              <a:tr h="2098440">
                <a:tc>
                  <a:txBody>
                    <a:bodyPr/>
                    <a:lstStyle/>
                    <a:p>
                      <a:pPr marL="285750" indent="-285750">
                        <a:buFont typeface="Calibri" panose="020B0604020202020204" pitchFamily="34" charset="0"/>
                        <a:buChar char="-"/>
                      </a:pPr>
                      <a:r>
                        <a:rPr lang="fr-CA"/>
                        <a:t>Carrefour d'apprentissage – Plan de déploiement</a:t>
                      </a:r>
                    </a:p>
                    <a:p>
                      <a:pPr marL="285750" lvl="0" indent="-285750">
                        <a:buFont typeface="Calibri" panose="020B0604020202020204" pitchFamily="34" charset="0"/>
                        <a:buChar char="-"/>
                      </a:pPr>
                      <a:r>
                        <a:rPr lang="fr-CA"/>
                        <a:t>1- Informer la bibliothécaire des règles de vie dans un Carrefour d'apprentissage (déplacement de mobilier, s'asseoir par terre, niveau de bruit);</a:t>
                      </a:r>
                    </a:p>
                    <a:p>
                      <a:pPr marL="285750" lvl="0" indent="-285750">
                        <a:buFont typeface="Calibri" panose="020B0604020202020204" pitchFamily="34" charset="0"/>
                        <a:buChar char="-"/>
                      </a:pPr>
                      <a:r>
                        <a:rPr lang="fr-CA"/>
                        <a:t>2- Trouver une vidéo ou en faire une  avec les élèves de l'école à présenter aux enseignants pour qu'ils aient une image </a:t>
                      </a:r>
                    </a:p>
                    <a:p>
                      <a:pPr marL="285750" lvl="0" indent="-285750">
                        <a:buFont typeface="Calibri" panose="020B0604020202020204" pitchFamily="34" charset="0"/>
                        <a:buChar char="-"/>
                      </a:pPr>
                      <a:r>
                        <a:rPr lang="fr-CA"/>
                        <a:t>3- Prévoir des périodes de bibliothèque où les enseignants viendront avec leur groupe et pourront vivre des activités au Carrefour ( semaine du 25 novembre)</a:t>
                      </a:r>
                    </a:p>
                    <a:p>
                      <a:pPr marL="285750" lvl="0" indent="-285750">
                        <a:buFont typeface="Calibri"/>
                        <a:buChar char="-"/>
                      </a:pPr>
                      <a:endParaRPr lang="fr-CA" sz="1600"/>
                    </a:p>
                    <a:p>
                      <a:pPr marL="0" lvl="0" indent="0">
                        <a:buNone/>
                      </a:pPr>
                      <a:endParaRPr lang="fr-CA" sz="1600"/>
                    </a:p>
                    <a:p>
                      <a:pPr marL="285750" lvl="0" indent="-285750">
                        <a:buFont typeface="Calibri"/>
                        <a:buChar char="-"/>
                      </a:pPr>
                      <a:endParaRPr lang="fr-CA" sz="1600"/>
                    </a:p>
                    <a:p>
                      <a:pPr marL="285750" lvl="0" indent="-285750">
                        <a:buFont typeface="Calibri"/>
                        <a:buChar char="-"/>
                      </a:pPr>
                      <a:endParaRPr lang="fr-CA" sz="1600"/>
                    </a:p>
                    <a:p>
                      <a:pPr marL="0" lvl="0" indent="0">
                        <a:buNone/>
                      </a:pPr>
                      <a:endParaRPr lang="fr-CA" sz="1600"/>
                    </a:p>
                    <a:p>
                      <a:pPr marL="285750" lvl="0" indent="-285750">
                        <a:buFont typeface="Calibri" panose="020B0604020202020204" pitchFamily="34" charset="0"/>
                        <a:buChar char="-"/>
                      </a:pPr>
                      <a:endParaRPr lang="fr-CA" sz="160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0705133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B98ED126-9096-4A54-ABB6-DF4F8949E505}"/>
              </a:ext>
            </a:extLst>
          </p:cNvPr>
          <p:cNvSpPr txBox="1"/>
          <p:nvPr/>
        </p:nvSpPr>
        <p:spPr>
          <a:xfrm>
            <a:off x="1754781" y="4753758"/>
            <a:ext cx="3162276" cy="6463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fr-CA"/>
              <a:t>Date de la prochaine rencontre: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>
              <a:ea typeface="Calibri"/>
              <a:cs typeface="Calibri"/>
            </a:endParaRPr>
          </a:p>
        </p:txBody>
      </p:sp>
      <p:sp>
        <p:nvSpPr>
          <p:cNvPr id="5" name="Organigramme : Connecteur page suivante 4">
            <a:extLst>
              <a:ext uri="{FF2B5EF4-FFF2-40B4-BE49-F238E27FC236}">
                <a16:creationId xmlns:a16="http://schemas.microsoft.com/office/drawing/2014/main" id="{3A553D2F-CD15-4D13-A294-292B732676D2}"/>
              </a:ext>
            </a:extLst>
          </p:cNvPr>
          <p:cNvSpPr/>
          <p:nvPr/>
        </p:nvSpPr>
        <p:spPr>
          <a:xfrm rot="16200000">
            <a:off x="1385181" y="5000117"/>
            <a:ext cx="274643" cy="500333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B31BFB3D-9320-4677-A101-C7F7F9376CBC}"/>
              </a:ext>
            </a:extLst>
          </p:cNvPr>
          <p:cNvSpPr/>
          <p:nvPr/>
        </p:nvSpPr>
        <p:spPr>
          <a:xfrm>
            <a:off x="1375394" y="5147466"/>
            <a:ext cx="195553" cy="2056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CCA2659E-9042-4031-960F-15C047D0046A}"/>
              </a:ext>
            </a:extLst>
          </p:cNvPr>
          <p:cNvCxnSpPr/>
          <p:nvPr/>
        </p:nvCxnSpPr>
        <p:spPr>
          <a:xfrm>
            <a:off x="1820174" y="5426015"/>
            <a:ext cx="309688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1042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C7F077-8271-B841-4685-43361DF78C83}"/>
              </a:ext>
            </a:extLst>
          </p:cNvPr>
          <p:cNvSpPr>
            <a:spLocks noGrp="1"/>
          </p:cNvSpPr>
          <p:nvPr/>
        </p:nvSpPr>
        <p:spPr>
          <a:xfrm>
            <a:off x="809336" y="76487"/>
            <a:ext cx="10573327" cy="1042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>
                <a:cs typeface="Calibri Light"/>
              </a:rPr>
              <a:t>Documentation de soutien</a:t>
            </a:r>
            <a:endParaRPr lang="fr-CA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7CC55DE-432B-8C76-4E49-13ECF6C68611}"/>
              </a:ext>
            </a:extLst>
          </p:cNvPr>
          <p:cNvSpPr txBox="1"/>
          <p:nvPr/>
        </p:nvSpPr>
        <p:spPr>
          <a:xfrm>
            <a:off x="123763" y="4792546"/>
            <a:ext cx="6743269" cy="25599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1000">
                <a:cs typeface="Calibri"/>
              </a:rPr>
              <a:t>Source: </a:t>
            </a:r>
            <a:r>
              <a:rPr lang="fr-CA" sz="1000">
                <a:ea typeface="+mn-lt"/>
                <a:cs typeface="+mn-lt"/>
                <a:hlinkClick r:id="rId2"/>
              </a:rPr>
              <a:t>Liste complète des publications | Ministère de l'Éducation et Ministère de l'Enseignement supérieur (gouv.qc.ca)</a:t>
            </a:r>
            <a:endParaRPr lang="fr-CA" sz="1100">
              <a:cs typeface="Calibri" panose="020F0502020204030204"/>
            </a:endParaRP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514C4CA6-3A85-EA66-C2EB-FC26DEA32A95}"/>
              </a:ext>
            </a:extLst>
          </p:cNvPr>
          <p:cNvGrpSpPr/>
          <p:nvPr/>
        </p:nvGrpSpPr>
        <p:grpSpPr>
          <a:xfrm>
            <a:off x="907218" y="1423467"/>
            <a:ext cx="4806080" cy="2834409"/>
            <a:chOff x="763154" y="1760823"/>
            <a:chExt cx="6857999" cy="4309562"/>
          </a:xfrm>
        </p:grpSpPr>
        <p:pic>
          <p:nvPicPr>
            <p:cNvPr id="7" name="Image 7">
              <a:extLst>
                <a:ext uri="{FF2B5EF4-FFF2-40B4-BE49-F238E27FC236}">
                  <a16:creationId xmlns:a16="http://schemas.microsoft.com/office/drawing/2014/main" id="{EA73DB7F-BD7D-FE7B-A5B8-54373D6431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4309" y="1760823"/>
              <a:ext cx="6697518" cy="3757767"/>
            </a:xfrm>
            <a:prstGeom prst="rect">
              <a:avLst/>
            </a:prstGeom>
          </p:spPr>
        </p:pic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ADFE5D78-4C6F-BBDB-5960-69C7564D7D67}"/>
                </a:ext>
              </a:extLst>
            </p:cNvPr>
            <p:cNvSpPr txBox="1"/>
            <p:nvPr/>
          </p:nvSpPr>
          <p:spPr>
            <a:xfrm>
              <a:off x="763154" y="5424054"/>
              <a:ext cx="6857999" cy="64633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 b="1">
                  <a:cs typeface="Calibri"/>
                  <a:hlinkClick r:id="rId4"/>
                </a:rPr>
                <a:t>Présentation du cadre de référence de la compétence numérique et autres documentations ministérielles.</a:t>
              </a:r>
              <a:endParaRPr lang="fr-FR" b="1"/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11E874AA-CF09-07B8-24F3-037ECAD5707D}"/>
              </a:ext>
            </a:extLst>
          </p:cNvPr>
          <p:cNvGrpSpPr/>
          <p:nvPr/>
        </p:nvGrpSpPr>
        <p:grpSpPr>
          <a:xfrm>
            <a:off x="6521938" y="1121083"/>
            <a:ext cx="2127739" cy="2306284"/>
            <a:chOff x="8736445" y="1693915"/>
            <a:chExt cx="2743200" cy="2936844"/>
          </a:xfrm>
        </p:grpSpPr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BDB9AA0B-32DF-581D-889D-110624EFDAB9}"/>
                </a:ext>
              </a:extLst>
            </p:cNvPr>
            <p:cNvSpPr txBox="1"/>
            <p:nvPr/>
          </p:nvSpPr>
          <p:spPr>
            <a:xfrm>
              <a:off x="8881918" y="4249882"/>
              <a:ext cx="2491508" cy="3808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>
                  <a:ea typeface="+mn-lt"/>
                  <a:cs typeface="+mn-lt"/>
                  <a:hlinkClick r:id="rId5"/>
                </a:rPr>
                <a:t>Site web RÉCIT CSSD</a:t>
              </a:r>
              <a:endParaRPr lang="fr-FR"/>
            </a:p>
          </p:txBody>
        </p:sp>
        <p:pic>
          <p:nvPicPr>
            <p:cNvPr id="10" name="Image 10">
              <a:extLst>
                <a:ext uri="{FF2B5EF4-FFF2-40B4-BE49-F238E27FC236}">
                  <a16:creationId xmlns:a16="http://schemas.microsoft.com/office/drawing/2014/main" id="{1B6B8D6C-82B3-2EAB-9F10-1E5FC88C5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736445" y="1693915"/>
              <a:ext cx="2743200" cy="2546533"/>
            </a:xfrm>
            <a:prstGeom prst="rect">
              <a:avLst/>
            </a:prstGeom>
          </p:spPr>
        </p:pic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1531CDFA-0CA6-A7FF-A25E-FBD0ADE3F26D}"/>
              </a:ext>
            </a:extLst>
          </p:cNvPr>
          <p:cNvGrpSpPr/>
          <p:nvPr/>
        </p:nvGrpSpPr>
        <p:grpSpPr>
          <a:xfrm>
            <a:off x="7107650" y="4793821"/>
            <a:ext cx="3602004" cy="1789960"/>
            <a:chOff x="7685810" y="4062017"/>
            <a:chExt cx="4070927" cy="2344567"/>
          </a:xfrm>
        </p:grpSpPr>
        <p:pic>
          <p:nvPicPr>
            <p:cNvPr id="13" name="Image 13">
              <a:extLst>
                <a:ext uri="{FF2B5EF4-FFF2-40B4-BE49-F238E27FC236}">
                  <a16:creationId xmlns:a16="http://schemas.microsoft.com/office/drawing/2014/main" id="{B7BD0F20-1AD6-2F1E-E0F7-36D9F6067C6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85810" y="4062017"/>
              <a:ext cx="4070927" cy="1862784"/>
            </a:xfrm>
            <a:prstGeom prst="rect">
              <a:avLst/>
            </a:prstGeom>
          </p:spPr>
        </p:pic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44293213-9934-F1EE-B581-C99BFA1068A9}"/>
                </a:ext>
              </a:extLst>
            </p:cNvPr>
            <p:cNvSpPr txBox="1"/>
            <p:nvPr/>
          </p:nvSpPr>
          <p:spPr>
            <a:xfrm>
              <a:off x="7685810" y="5922817"/>
              <a:ext cx="4070925" cy="48376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CA">
                  <a:cs typeface="Calibri"/>
                  <a:hlinkClick r:id="rId8"/>
                </a:rPr>
                <a:t>INFO-SRÉ</a:t>
              </a:r>
              <a:endParaRPr lang="fr-CA">
                <a:cs typeface="Calibri"/>
              </a:endParaRPr>
            </a:p>
          </p:txBody>
        </p:sp>
      </p:grpSp>
      <p:pic>
        <p:nvPicPr>
          <p:cNvPr id="16" name="Image 15" descr="Une image contenant texte, capture d’écran, cercle&#10;&#10;Description générée automatiquement">
            <a:extLst>
              <a:ext uri="{FF2B5EF4-FFF2-40B4-BE49-F238E27FC236}">
                <a16:creationId xmlns:a16="http://schemas.microsoft.com/office/drawing/2014/main" id="{AADAAD30-0F36-0272-49FB-3FE3A906628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01601" y="2272690"/>
            <a:ext cx="2809875" cy="1628775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19B1B02B-FF58-9EF8-0183-8A72EA0FC904}"/>
              </a:ext>
            </a:extLst>
          </p:cNvPr>
          <p:cNvSpPr txBox="1"/>
          <p:nvPr/>
        </p:nvSpPr>
        <p:spPr>
          <a:xfrm>
            <a:off x="8944708" y="4001477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CA" sz="1600" u="sng">
                <a:solidFill>
                  <a:srgbClr val="0563C1"/>
                </a:solidFill>
                <a:cs typeface="Segoe UI"/>
                <a:hlinkClick r:id="rId10"/>
              </a:rPr>
              <a:t>Offre de formation 24-25</a:t>
            </a:r>
            <a:endParaRPr lang="fr-FR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CE006F45-2961-D2EC-0D06-2D3E2B3B989E}"/>
              </a:ext>
            </a:extLst>
          </p:cNvPr>
          <p:cNvGrpSpPr/>
          <p:nvPr/>
        </p:nvGrpSpPr>
        <p:grpSpPr>
          <a:xfrm>
            <a:off x="907646" y="5376365"/>
            <a:ext cx="2907533" cy="920102"/>
            <a:chOff x="1252360" y="5403580"/>
            <a:chExt cx="3500483" cy="1169833"/>
          </a:xfrm>
        </p:grpSpPr>
        <p:sp>
          <p:nvSpPr>
            <p:cNvPr id="5" name="ZoneTexte 3">
              <a:extLst>
                <a:ext uri="{FF2B5EF4-FFF2-40B4-BE49-F238E27FC236}">
                  <a16:creationId xmlns:a16="http://schemas.microsoft.com/office/drawing/2014/main" id="{2504F88C-A98C-01AD-3D56-8B4772E859D5}"/>
                </a:ext>
              </a:extLst>
            </p:cNvPr>
            <p:cNvSpPr txBox="1"/>
            <p:nvPr/>
          </p:nvSpPr>
          <p:spPr>
            <a:xfrm>
              <a:off x="1630945" y="6204081"/>
              <a:ext cx="2743200" cy="369332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>
                  <a:hlinkClick r:id="rId11"/>
                </a:rPr>
                <a:t>https://campus.recit.qc.ca/</a:t>
              </a:r>
              <a:r>
                <a:rPr lang="en-US"/>
                <a:t> </a:t>
              </a:r>
              <a:endParaRPr lang="fr-FR"/>
            </a:p>
          </p:txBody>
        </p:sp>
        <p:pic>
          <p:nvPicPr>
            <p:cNvPr id="6" name="Image 5" descr="Une image contenant texte, Police, capture d’écran, logo&#10;&#10;Description générée automatiquement">
              <a:extLst>
                <a:ext uri="{FF2B5EF4-FFF2-40B4-BE49-F238E27FC236}">
                  <a16:creationId xmlns:a16="http://schemas.microsoft.com/office/drawing/2014/main" id="{D06EFE8C-6955-52F1-977C-241680A7BC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rcRect t="3030" r="1208" b="-1515"/>
            <a:stretch/>
          </p:blipFill>
          <p:spPr>
            <a:xfrm>
              <a:off x="1252360" y="5403580"/>
              <a:ext cx="3500483" cy="70355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62504667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2A85B9902A7744B7ACEF2E6234A7CD" ma:contentTypeVersion="15" ma:contentTypeDescription="Crée un document." ma:contentTypeScope="" ma:versionID="9d14f168182d3c12a00214e215ac0aee">
  <xsd:schema xmlns:xsd="http://www.w3.org/2001/XMLSchema" xmlns:xs="http://www.w3.org/2001/XMLSchema" xmlns:p="http://schemas.microsoft.com/office/2006/metadata/properties" xmlns:ns2="10f33fdb-5d92-46a9-9af5-38a692a9e5cf" xmlns:ns3="3c3cc1e7-a283-40a3-b383-c289be722cb2" targetNamespace="http://schemas.microsoft.com/office/2006/metadata/properties" ma:root="true" ma:fieldsID="c08115a85504188465e38241f794b58a" ns2:_="" ns3:_="">
    <xsd:import namespace="10f33fdb-5d92-46a9-9af5-38a692a9e5cf"/>
    <xsd:import namespace="3c3cc1e7-a283-40a3-b383-c289be722cb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f33fdb-5d92-46a9-9af5-38a692a9e5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Balises d’images" ma:readOnly="false" ma:fieldId="{5cf76f15-5ced-4ddc-b409-7134ff3c332f}" ma:taxonomyMulti="true" ma:sspId="37d59920-1316-433a-974d-c0f1747c704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3cc1e7-a283-40a3-b383-c289be722cb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38ba87b5-16a8-49da-a90b-34c1ab9d2728}" ma:internalName="TaxCatchAll" ma:showField="CatchAllData" ma:web="3c3cc1e7-a283-40a3-b383-c289be722c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c3cc1e7-a283-40a3-b383-c289be722cb2">
      <UserInfo>
        <DisplayName/>
        <AccountId xsi:nil="true"/>
        <AccountType/>
      </UserInfo>
    </SharedWithUsers>
    <TaxCatchAll xmlns="3c3cc1e7-a283-40a3-b383-c289be722cb2" xsi:nil="true"/>
    <lcf76f155ced4ddcb4097134ff3c332f xmlns="10f33fdb-5d92-46a9-9af5-38a692a9e5cf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92A7D3F-25D6-47A7-8E33-230C38BF727A}">
  <ds:schemaRefs>
    <ds:schemaRef ds:uri="10f33fdb-5d92-46a9-9af5-38a692a9e5cf"/>
    <ds:schemaRef ds:uri="3c3cc1e7-a283-40a3-b383-c289be722cb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DA17283-1940-441F-B524-0CB166794FA7}">
  <ds:schemaRefs>
    <ds:schemaRef ds:uri="10f33fdb-5d92-46a9-9af5-38a692a9e5cf"/>
    <ds:schemaRef ds:uri="3c3cc1e7-a283-40a3-b383-c289be722cb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6B929CE-A58A-46F8-A396-878FC9BFAA4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Grand écran</PresentationFormat>
  <Slides>5</Slides>
  <Notes>0</Notes>
  <HiddenSlides>0</HiddenSlide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Dubois Marie-Chantal</dc:creator>
  <cp:revision>35</cp:revision>
  <dcterms:created xsi:type="dcterms:W3CDTF">2022-09-12T19:04:08Z</dcterms:created>
  <dcterms:modified xsi:type="dcterms:W3CDTF">2024-11-19T18:29:56Z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0x0101006A2A85B9902A7744B7ACEF2E6234A7CD</vt:lpwstr>
  </property>
  <property fmtid="{D5CDD505-2E9C-101B-9397-08002B2CF9AE}" pid="3" name="Order">
    <vt:r8>1198900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MediaServiceImageTags">
    <vt:lpwstr/>
  </property>
</Properties>
</file>